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03" r:id="rId4"/>
  </p:sldMasterIdLst>
  <p:notesMasterIdLst>
    <p:notesMasterId r:id="rId16"/>
  </p:notesMasterIdLst>
  <p:sldIdLst>
    <p:sldId id="299" r:id="rId5"/>
    <p:sldId id="305" r:id="rId6"/>
    <p:sldId id="306" r:id="rId7"/>
    <p:sldId id="301" r:id="rId8"/>
    <p:sldId id="300" r:id="rId9"/>
    <p:sldId id="307" r:id="rId10"/>
    <p:sldId id="308" r:id="rId11"/>
    <p:sldId id="304" r:id="rId12"/>
    <p:sldId id="309" r:id="rId13"/>
    <p:sldId id="310" r:id="rId14"/>
    <p:sldId id="31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FF00FF"/>
    <a:srgbClr val="FFFFFF"/>
    <a:srgbClr val="85DFFF"/>
    <a:srgbClr val="00FFFF"/>
    <a:srgbClr val="362795"/>
    <a:srgbClr val="10103D"/>
    <a:srgbClr val="D4D0E9"/>
    <a:srgbClr val="439EB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1891" autoAdjust="0"/>
  </p:normalViewPr>
  <p:slideViewPr>
    <p:cSldViewPr snapToGrid="0">
      <p:cViewPr varScale="1">
        <p:scale>
          <a:sx n="61" d="100"/>
          <a:sy n="61" d="100"/>
        </p:scale>
        <p:origin x="1275" y="261"/>
      </p:cViewPr>
      <p:guideLst/>
    </p:cSldViewPr>
  </p:slideViewPr>
  <p:outlineViewPr>
    <p:cViewPr>
      <p:scale>
        <a:sx n="33" d="100"/>
        <a:sy n="33" d="100"/>
      </p:scale>
      <p:origin x="0" y="-4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F07771-3FAA-4D43-A059-9A7D838C2880}" type="datetimeFigureOut">
              <a:rPr lang="en-US" smtClean="0"/>
              <a:t>2/25/2026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68C18-1BF1-F447-95ED-60EAAE35426E}" type="slidenum">
              <a:rPr lang="en-US" smtClean="0"/>
              <a:t>‹#›</a:t>
            </a:fld>
            <a:endParaRPr lang="en-US" dirty="0"/>
          </a:p>
        </p:txBody>
      </p:sp>
    </p:spTree>
    <p:extLst>
      <p:ext uri="{BB962C8B-B14F-4D97-AF65-F5344CB8AC3E}">
        <p14:creationId xmlns:p14="http://schemas.microsoft.com/office/powerpoint/2010/main" val="1391759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About half of women's health problems are due to conditions that affect women more than men</a:t>
            </a:r>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2</a:t>
            </a:fld>
            <a:endParaRPr lang="en-US" dirty="0"/>
          </a:p>
        </p:txBody>
      </p:sp>
    </p:spTree>
    <p:extLst>
      <p:ext uri="{BB962C8B-B14F-4D97-AF65-F5344CB8AC3E}">
        <p14:creationId xmlns:p14="http://schemas.microsoft.com/office/powerpoint/2010/main" val="2662302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McKinsey Health Institute, Report, Jan 2024</a:t>
            </a:r>
          </a:p>
        </p:txBody>
      </p:sp>
      <p:sp>
        <p:nvSpPr>
          <p:cNvPr id="4" name="Slide Number Placeholder 3"/>
          <p:cNvSpPr>
            <a:spLocks noGrp="1"/>
          </p:cNvSpPr>
          <p:nvPr>
            <p:ph type="sldNum" sz="quarter" idx="5"/>
          </p:nvPr>
        </p:nvSpPr>
        <p:spPr/>
        <p:txBody>
          <a:bodyPr/>
          <a:lstStyle/>
          <a:p>
            <a:fld id="{68B68C18-1BF1-F447-95ED-60EAAE35426E}" type="slidenum">
              <a:rPr lang="en-US" smtClean="0"/>
              <a:t>3</a:t>
            </a:fld>
            <a:endParaRPr lang="en-US" dirty="0"/>
          </a:p>
        </p:txBody>
      </p:sp>
    </p:spTree>
    <p:extLst>
      <p:ext uri="{BB962C8B-B14F-4D97-AF65-F5344CB8AC3E}">
        <p14:creationId xmlns:p14="http://schemas.microsoft.com/office/powerpoint/2010/main" val="1808031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b="1" i="1" dirty="0"/>
              <a:t>Research studies do </a:t>
            </a:r>
            <a:r>
              <a:rPr lang="en-US" b="1" i="1" u="sng" dirty="0"/>
              <a:t>not</a:t>
            </a:r>
            <a:r>
              <a:rPr lang="en-US" b="1" i="1" dirty="0"/>
              <a:t> acknowledge gender differences </a:t>
            </a:r>
            <a:r>
              <a:rPr lang="en-US" dirty="0"/>
              <a:t>– focus on deadly diseases, some medicines do not work the same</a:t>
            </a:r>
          </a:p>
          <a:p>
            <a:pPr marL="514350" indent="-514350">
              <a:buFont typeface="+mj-lt"/>
              <a:buAutoNum type="arabicPeriod"/>
            </a:pPr>
            <a:r>
              <a:rPr lang="en-US" b="1" i="1" dirty="0"/>
              <a:t>There is </a:t>
            </a:r>
            <a:r>
              <a:rPr lang="en-US" b="1" i="1" u="sng" dirty="0"/>
              <a:t>not</a:t>
            </a:r>
            <a:r>
              <a:rPr lang="en-US" b="1" i="1" dirty="0"/>
              <a:t> enough essential data about women’s health </a:t>
            </a:r>
            <a:r>
              <a:rPr lang="en-US" dirty="0"/>
              <a:t>– takes longer for women to get an accurate diagnosis</a:t>
            </a:r>
          </a:p>
          <a:p>
            <a:pPr marL="514350" indent="-514350">
              <a:buFont typeface="+mj-lt"/>
              <a:buAutoNum type="arabicPeriod"/>
            </a:pPr>
            <a:r>
              <a:rPr lang="en-US" b="1" i="1" dirty="0"/>
              <a:t>Inequalities in healthcare delivery </a:t>
            </a:r>
            <a:r>
              <a:rPr lang="en-US" dirty="0"/>
              <a:t>– from physician/patient education to diagnosis to treatment and prevention</a:t>
            </a: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6</a:t>
            </a:fld>
            <a:endParaRPr lang="en-US" dirty="0"/>
          </a:p>
        </p:txBody>
      </p:sp>
    </p:spTree>
    <p:extLst>
      <p:ext uri="{BB962C8B-B14F-4D97-AF65-F5344CB8AC3E}">
        <p14:creationId xmlns:p14="http://schemas.microsoft.com/office/powerpoint/2010/main" val="4172053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Digital health systems are increasingly central to the realization of women’s right to health, with significant potential to improve access to information and services and to support women’s autonomy and informed decision-making.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Digital platforms, telemedicine, electronic health records, mobile health applications, and AI-based technologies can help expand access to care, particularly in settings affected by geographic isolation, health workforce shortages, cost barriers, and fragmented health systems. However, these benefits are not experienced equally by all women.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Unequal access to digital technologies, limited connectivity, and low levels of digital and health literacy continue to create substantial barriers to healthcare access, particularly for women in vulnerable and marginalized circumstances.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a justice perspective, the digital divide constitutes a critical structural determinant of health, directly associated with disparities in access and poorer health outcomes among disadvantaged women and girls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Therefore, with the sponsorship of the Missions of Greece, Portugal, and Brazil, the Health Task force is presenting this side event for the CSW 2026 on (read title) . This side event directly supports the Commission’s focus on Justice by addressing digital exclusion in healthcare as a structural barrier to women’s equality and women’s right to health. As health systems continue to digitalize, women in low-literacy and marginalized contexts face systemic challenges that limit equitable access to care. </a:t>
            </a:r>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9</a:t>
            </a:fld>
            <a:endParaRPr lang="en-US" dirty="0"/>
          </a:p>
        </p:txBody>
      </p:sp>
    </p:spTree>
    <p:extLst>
      <p:ext uri="{BB962C8B-B14F-4D97-AF65-F5344CB8AC3E}">
        <p14:creationId xmlns:p14="http://schemas.microsoft.com/office/powerpoint/2010/main" val="1768944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event will highlight rights-based, evidence-informed digital health approaches that promote fairness, accountability, inclusive design, and the meaningful participation of women in health policy and system development.</a:t>
            </a:r>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10</a:t>
            </a:fld>
            <a:endParaRPr lang="en-US" dirty="0"/>
          </a:p>
        </p:txBody>
      </p:sp>
    </p:spTree>
    <p:extLst>
      <p:ext uri="{BB962C8B-B14F-4D97-AF65-F5344CB8AC3E}">
        <p14:creationId xmlns:p14="http://schemas.microsoft.com/office/powerpoint/2010/main" val="2722780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upport.microsoft.com/en-us/office/edit-your-school-presentation-44445997-6769-4d44-8b30-f9e3050adbfb?ui=en-us&amp;rs=en-us&amp;ad=us" TargetMode="External"/><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EF6AE-149E-CEA7-AE00-D115EB23463B}"/>
              </a:ext>
            </a:extLst>
          </p:cNvPr>
          <p:cNvSpPr>
            <a:spLocks noGrp="1"/>
          </p:cNvSpPr>
          <p:nvPr>
            <p:ph type="ctrTitle" hasCustomPrompt="1"/>
          </p:nvPr>
        </p:nvSpPr>
        <p:spPr>
          <a:xfrm>
            <a:off x="689987" y="884255"/>
            <a:ext cx="5148105" cy="2857510"/>
          </a:xfrm>
        </p:spPr>
        <p:txBody>
          <a:bodyPr anchor="b">
            <a:normAutofit/>
          </a:bodyPr>
          <a:lstStyle>
            <a:lvl1pPr algn="l">
              <a:lnSpc>
                <a:spcPct val="75000"/>
              </a:lnSpc>
              <a:defRPr sz="8000" b="1" cap="all" baseline="0"/>
            </a:lvl1pPr>
          </a:lstStyle>
          <a:p>
            <a:r>
              <a:rPr lang="en-US" dirty="0"/>
              <a:t>Add Title </a:t>
            </a:r>
          </a:p>
        </p:txBody>
      </p:sp>
      <p:sp>
        <p:nvSpPr>
          <p:cNvPr id="3" name="Subtitle 2">
            <a:extLst>
              <a:ext uri="{FF2B5EF4-FFF2-40B4-BE49-F238E27FC236}">
                <a16:creationId xmlns:a16="http://schemas.microsoft.com/office/drawing/2014/main" id="{9A2B5661-7CA8-2748-8523-AD0DFD354CC8}"/>
              </a:ext>
            </a:extLst>
          </p:cNvPr>
          <p:cNvSpPr>
            <a:spLocks noGrp="1"/>
          </p:cNvSpPr>
          <p:nvPr>
            <p:ph type="subTitle" idx="1" hasCustomPrompt="1"/>
          </p:nvPr>
        </p:nvSpPr>
        <p:spPr>
          <a:xfrm>
            <a:off x="808057" y="4552915"/>
            <a:ext cx="5030036" cy="365125"/>
          </a:xfrm>
        </p:spPr>
        <p:txBody>
          <a:bodyPr>
            <a:normAutofit/>
          </a:bodyPr>
          <a:lstStyle>
            <a:lvl1pPr marL="0" indent="0" algn="l">
              <a:buNone/>
              <a:defRPr sz="1600" b="1"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 here</a:t>
            </a:r>
          </a:p>
        </p:txBody>
      </p:sp>
      <p:sp>
        <p:nvSpPr>
          <p:cNvPr id="10" name="Text Placeholder 9">
            <a:extLst>
              <a:ext uri="{FF2B5EF4-FFF2-40B4-BE49-F238E27FC236}">
                <a16:creationId xmlns:a16="http://schemas.microsoft.com/office/drawing/2014/main" id="{0B04BD1D-781E-E27B-949C-49484EB07480}"/>
              </a:ext>
            </a:extLst>
          </p:cNvPr>
          <p:cNvSpPr>
            <a:spLocks noGrp="1"/>
          </p:cNvSpPr>
          <p:nvPr>
            <p:ph type="body" sz="quarter" idx="13" hasCustomPrompt="1"/>
          </p:nvPr>
        </p:nvSpPr>
        <p:spPr>
          <a:xfrm>
            <a:off x="808057" y="4928790"/>
            <a:ext cx="5030036" cy="1502677"/>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Add text here</a:t>
            </a:r>
          </a:p>
        </p:txBody>
      </p:sp>
      <p:cxnSp>
        <p:nvCxnSpPr>
          <p:cNvPr id="13" name="Straight Connector 12" title="Verticle Rule Line">
            <a:extLst>
              <a:ext uri="{FF2B5EF4-FFF2-40B4-BE49-F238E27FC236}">
                <a16:creationId xmlns:a16="http://schemas.microsoft.com/office/drawing/2014/main" id="{CE266693-B86C-0A7F-4122-5AFA5028696B}"/>
              </a:ext>
            </a:extLst>
          </p:cNvPr>
          <p:cNvCxnSpPr>
            <a:cxnSpLocks/>
          </p:cNvCxnSpPr>
          <p:nvPr userDrawn="1"/>
        </p:nvCxnSpPr>
        <p:spPr>
          <a:xfrm flipH="1">
            <a:off x="863268" y="4083933"/>
            <a:ext cx="1253208" cy="0"/>
          </a:xfrm>
          <a:prstGeom prst="line">
            <a:avLst/>
          </a:prstGeom>
          <a:ln w="76200">
            <a:solidFill>
              <a:schemeClr val="accent2">
                <a:alpha val="50196"/>
              </a:schemeClr>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FFF9B1CD-0F75-2582-F5BC-0027F62F8077}"/>
              </a:ext>
            </a:extLst>
          </p:cNvPr>
          <p:cNvSpPr>
            <a:spLocks noGrp="1"/>
          </p:cNvSpPr>
          <p:nvPr>
            <p:ph type="pic" sz="quarter" idx="14" hasCustomPrompt="1"/>
          </p:nvPr>
        </p:nvSpPr>
        <p:spPr>
          <a:xfrm>
            <a:off x="6208657" y="1064814"/>
            <a:ext cx="4884723" cy="5024485"/>
          </a:xfrm>
          <a:prstGeom prst="ellipse">
            <a:avLst/>
          </a:prstGeom>
          <a:ln w="9525">
            <a:noFill/>
          </a:ln>
        </p:spPr>
        <p:txBody>
          <a:bodyPr anchor="ctr">
            <a:normAutofit/>
          </a:bodyPr>
          <a:lstStyle>
            <a:lvl1pPr marL="0" indent="0" algn="ctr">
              <a:buNone/>
              <a:defRPr sz="1800"/>
            </a:lvl1pPr>
          </a:lstStyle>
          <a:p>
            <a:r>
              <a:rPr lang="en-US" dirty="0"/>
              <a:t>Click to add picture </a:t>
            </a:r>
          </a:p>
        </p:txBody>
      </p:sp>
    </p:spTree>
    <p:extLst>
      <p:ext uri="{BB962C8B-B14F-4D97-AF65-F5344CB8AC3E}">
        <p14:creationId xmlns:p14="http://schemas.microsoft.com/office/powerpoint/2010/main" val="2654955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EF6AE-149E-CEA7-AE00-D115EB23463B}"/>
              </a:ext>
            </a:extLst>
          </p:cNvPr>
          <p:cNvSpPr>
            <a:spLocks noGrp="1"/>
          </p:cNvSpPr>
          <p:nvPr>
            <p:ph type="ctrTitle" hasCustomPrompt="1"/>
          </p:nvPr>
        </p:nvSpPr>
        <p:spPr>
          <a:xfrm>
            <a:off x="767865" y="440766"/>
            <a:ext cx="10506386" cy="586583"/>
          </a:xfrm>
        </p:spPr>
        <p:txBody>
          <a:bodyPr anchor="b">
            <a:normAutofit/>
          </a:bodyPr>
          <a:lstStyle>
            <a:lvl1pPr algn="l">
              <a:lnSpc>
                <a:spcPct val="75000"/>
              </a:lnSpc>
              <a:defRPr sz="3200" b="1" cap="all" baseline="0"/>
            </a:lvl1pPr>
          </a:lstStyle>
          <a:p>
            <a:r>
              <a:rPr lang="en-US" dirty="0"/>
              <a:t>Add Title </a:t>
            </a:r>
          </a:p>
        </p:txBody>
      </p:sp>
      <p:cxnSp>
        <p:nvCxnSpPr>
          <p:cNvPr id="13" name="Straight Connector 12" title="Verticle Rule Line">
            <a:extLst>
              <a:ext uri="{FF2B5EF4-FFF2-40B4-BE49-F238E27FC236}">
                <a16:creationId xmlns:a16="http://schemas.microsoft.com/office/drawing/2014/main" id="{CE266693-B86C-0A7F-4122-5AFA5028696B}"/>
              </a:ext>
            </a:extLst>
          </p:cNvPr>
          <p:cNvCxnSpPr>
            <a:cxnSpLocks/>
          </p:cNvCxnSpPr>
          <p:nvPr userDrawn="1"/>
        </p:nvCxnSpPr>
        <p:spPr>
          <a:xfrm flipH="1">
            <a:off x="853219" y="1370880"/>
            <a:ext cx="1253208" cy="0"/>
          </a:xfrm>
          <a:prstGeom prst="line">
            <a:avLst/>
          </a:prstGeom>
          <a:ln w="76200">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CC2AD9E8-14E8-2D94-11D7-64806DB72E56}"/>
              </a:ext>
            </a:extLst>
          </p:cNvPr>
          <p:cNvSpPr>
            <a:spLocks noGrp="1"/>
          </p:cNvSpPr>
          <p:nvPr>
            <p:ph type="ftr" sz="quarter" idx="11"/>
          </p:nvPr>
        </p:nvSpPr>
        <p:spPr>
          <a:xfrm>
            <a:off x="767865" y="6183501"/>
            <a:ext cx="3161040" cy="365125"/>
          </a:xfrm>
        </p:spPr>
        <p:txBody>
          <a:bodyPr/>
          <a:lstStyle>
            <a:lvl1pPr algn="l">
              <a:defRPr sz="1000" cap="all" baseline="0"/>
            </a:lvl1pPr>
          </a:lstStyle>
          <a:p>
            <a:r>
              <a:rPr lang="en-US" dirty="0"/>
              <a:t>Add footer here</a:t>
            </a:r>
          </a:p>
        </p:txBody>
      </p:sp>
      <p:sp>
        <p:nvSpPr>
          <p:cNvPr id="8" name="Slide Number Placeholder 5">
            <a:extLst>
              <a:ext uri="{FF2B5EF4-FFF2-40B4-BE49-F238E27FC236}">
                <a16:creationId xmlns:a16="http://schemas.microsoft.com/office/drawing/2014/main" id="{6A722167-2F12-D034-503E-17517FE09CED}"/>
              </a:ext>
            </a:extLst>
          </p:cNvPr>
          <p:cNvSpPr>
            <a:spLocks noGrp="1"/>
          </p:cNvSpPr>
          <p:nvPr>
            <p:ph type="sldNum" sz="quarter" idx="12"/>
          </p:nvPr>
        </p:nvSpPr>
        <p:spPr>
          <a:xfrm>
            <a:off x="8767469" y="6183501"/>
            <a:ext cx="2593316" cy="365125"/>
          </a:xfrm>
        </p:spPr>
        <p:txBody>
          <a:bodyPr lIns="0" tIns="0" rIns="0"/>
          <a:lstStyle>
            <a:lvl1pPr>
              <a:defRPr sz="1000" cap="all" baseline="0"/>
            </a:lvl1pPr>
          </a:lstStyle>
          <a:p>
            <a:r>
              <a:rPr lang="en-US" dirty="0"/>
              <a:t>Page 0</a:t>
            </a:r>
            <a:fld id="{F4D6F5BC-20F0-430F-85EA-3DE30F119EFB}" type="slidenum">
              <a:rPr lang="en-US" smtClean="0"/>
              <a:pPr/>
              <a:t>‹#›</a:t>
            </a:fld>
            <a:endParaRPr lang="en-US" dirty="0"/>
          </a:p>
        </p:txBody>
      </p:sp>
      <p:sp>
        <p:nvSpPr>
          <p:cNvPr id="5" name="Content Placeholder 3">
            <a:extLst>
              <a:ext uri="{FF2B5EF4-FFF2-40B4-BE49-F238E27FC236}">
                <a16:creationId xmlns:a16="http://schemas.microsoft.com/office/drawing/2014/main" id="{06B18601-29B7-CEC1-B476-E63FC26258C4}"/>
              </a:ext>
            </a:extLst>
          </p:cNvPr>
          <p:cNvSpPr>
            <a:spLocks noGrp="1"/>
          </p:cNvSpPr>
          <p:nvPr>
            <p:ph sz="quarter" idx="14"/>
          </p:nvPr>
        </p:nvSpPr>
        <p:spPr>
          <a:xfrm>
            <a:off x="3008647" y="1497208"/>
            <a:ext cx="8266112" cy="4541837"/>
          </a:xfrm>
        </p:spPr>
        <p:txBody>
          <a:bodyPr/>
          <a:lstStyle>
            <a:lvl1pPr marL="0" indent="0">
              <a:lnSpc>
                <a:spcPct val="150000"/>
              </a:lnSpc>
              <a:buNone/>
              <a:defRPr sz="3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359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F2E5F8C-6D58-8F32-B51F-0C3D8A3488C8}"/>
              </a:ext>
              <a:ext uri="{C183D7F6-B498-43B3-948B-1728B52AA6E4}">
                <adec:decorative xmlns:adec="http://schemas.microsoft.com/office/drawing/2017/decorative" val="1"/>
              </a:ext>
            </a:extLst>
          </p:cNvPr>
          <p:cNvSpPr/>
          <p:nvPr userDrawn="1"/>
        </p:nvSpPr>
        <p:spPr>
          <a:xfrm>
            <a:off x="4253739" y="0"/>
            <a:ext cx="7938261" cy="6858000"/>
          </a:xfrm>
          <a:prstGeom prst="rect">
            <a:avLst/>
          </a:prstGeom>
          <a:solidFill>
            <a:srgbClr val="FFFFFF">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FEF6AE-149E-CEA7-AE00-D115EB23463B}"/>
              </a:ext>
            </a:extLst>
          </p:cNvPr>
          <p:cNvSpPr>
            <a:spLocks noGrp="1"/>
          </p:cNvSpPr>
          <p:nvPr>
            <p:ph type="ctrTitle" hasCustomPrompt="1"/>
          </p:nvPr>
        </p:nvSpPr>
        <p:spPr>
          <a:xfrm>
            <a:off x="767865" y="440766"/>
            <a:ext cx="10506386" cy="586583"/>
          </a:xfrm>
        </p:spPr>
        <p:txBody>
          <a:bodyPr anchor="b">
            <a:normAutofit/>
          </a:bodyPr>
          <a:lstStyle>
            <a:lvl1pPr algn="l">
              <a:lnSpc>
                <a:spcPct val="75000"/>
              </a:lnSpc>
              <a:defRPr sz="3200" b="1" cap="all" baseline="0"/>
            </a:lvl1pPr>
          </a:lstStyle>
          <a:p>
            <a:r>
              <a:rPr lang="en-US" dirty="0"/>
              <a:t>Add Title </a:t>
            </a:r>
          </a:p>
        </p:txBody>
      </p:sp>
      <p:sp>
        <p:nvSpPr>
          <p:cNvPr id="10" name="Text Placeholder 9">
            <a:extLst>
              <a:ext uri="{FF2B5EF4-FFF2-40B4-BE49-F238E27FC236}">
                <a16:creationId xmlns:a16="http://schemas.microsoft.com/office/drawing/2014/main" id="{0B04BD1D-781E-E27B-949C-49484EB07480}"/>
              </a:ext>
            </a:extLst>
          </p:cNvPr>
          <p:cNvSpPr>
            <a:spLocks noGrp="1"/>
          </p:cNvSpPr>
          <p:nvPr>
            <p:ph type="body" sz="quarter" idx="13" hasCustomPrompt="1"/>
          </p:nvPr>
        </p:nvSpPr>
        <p:spPr>
          <a:xfrm>
            <a:off x="767865" y="1665516"/>
            <a:ext cx="2492882" cy="3506871"/>
          </a:xfrm>
        </p:spPr>
        <p:txBody>
          <a:bodyPr>
            <a:normAutofit/>
          </a:bodyPr>
          <a:lstStyle>
            <a:lvl1pPr marL="0" indent="0">
              <a:lnSpc>
                <a:spcPct val="15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Add text here</a:t>
            </a:r>
          </a:p>
        </p:txBody>
      </p:sp>
      <p:cxnSp>
        <p:nvCxnSpPr>
          <p:cNvPr id="13" name="Straight Connector 12">
            <a:extLst>
              <a:ext uri="{FF2B5EF4-FFF2-40B4-BE49-F238E27FC236}">
                <a16:creationId xmlns:a16="http://schemas.microsoft.com/office/drawing/2014/main" id="{CE266693-B86C-0A7F-4122-5AFA5028696B}"/>
              </a:ext>
              <a:ext uri="{C183D7F6-B498-43B3-948B-1728B52AA6E4}">
                <adec:decorative xmlns:adec="http://schemas.microsoft.com/office/drawing/2017/decorative" val="1"/>
              </a:ext>
            </a:extLst>
          </p:cNvPr>
          <p:cNvCxnSpPr>
            <a:cxnSpLocks/>
          </p:cNvCxnSpPr>
          <p:nvPr userDrawn="1"/>
        </p:nvCxnSpPr>
        <p:spPr>
          <a:xfrm flipH="1">
            <a:off x="853219" y="1370880"/>
            <a:ext cx="1253208" cy="0"/>
          </a:xfrm>
          <a:prstGeom prst="line">
            <a:avLst/>
          </a:prstGeom>
          <a:ln w="76200">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678FDCB9-AEA4-F924-769F-D7879C1F8D83}"/>
              </a:ext>
            </a:extLst>
          </p:cNvPr>
          <p:cNvSpPr>
            <a:spLocks noGrp="1"/>
          </p:cNvSpPr>
          <p:nvPr>
            <p:ph type="body" sz="quarter" idx="17" hasCustomPrompt="1"/>
          </p:nvPr>
        </p:nvSpPr>
        <p:spPr>
          <a:xfrm>
            <a:off x="4922978" y="1532515"/>
            <a:ext cx="777240" cy="777240"/>
          </a:xfrm>
          <a:prstGeom prst="ellipse">
            <a:avLst/>
          </a:prstGeom>
          <a:solidFill>
            <a:schemeClr val="tx1"/>
          </a:solidFill>
        </p:spPr>
        <p:txBody>
          <a:bodyPr lIns="0" tIns="0" rIns="0" bIns="91440" anchor="ctr">
            <a:normAutofit/>
          </a:bodyPr>
          <a:lstStyle>
            <a:lvl1pPr marL="0" indent="0" algn="ctr">
              <a:lnSpc>
                <a:spcPct val="90000"/>
              </a:lnSpc>
              <a:spcBef>
                <a:spcPts val="0"/>
              </a:spcBef>
              <a:buNone/>
              <a:defRPr sz="3200">
                <a:solidFill>
                  <a:schemeClr val="bg1"/>
                </a:solidFill>
              </a:defRPr>
            </a:lvl1pPr>
          </a:lstStyle>
          <a:p>
            <a:pPr lvl="0"/>
            <a:r>
              <a:rPr lang="en-US" dirty="0"/>
              <a:t>#</a:t>
            </a:r>
          </a:p>
        </p:txBody>
      </p:sp>
      <p:sp>
        <p:nvSpPr>
          <p:cNvPr id="5" name="Text Placeholder 9">
            <a:extLst>
              <a:ext uri="{FF2B5EF4-FFF2-40B4-BE49-F238E27FC236}">
                <a16:creationId xmlns:a16="http://schemas.microsoft.com/office/drawing/2014/main" id="{1F1B55E6-D30C-94A2-74A3-7753E4C42B8D}"/>
              </a:ext>
            </a:extLst>
          </p:cNvPr>
          <p:cNvSpPr>
            <a:spLocks noGrp="1"/>
          </p:cNvSpPr>
          <p:nvPr>
            <p:ph type="body" sz="quarter" idx="14" hasCustomPrompt="1"/>
          </p:nvPr>
        </p:nvSpPr>
        <p:spPr>
          <a:xfrm>
            <a:off x="6171376" y="1355087"/>
            <a:ext cx="5052635" cy="1132097"/>
          </a:xfrm>
        </p:spPr>
        <p:txBody>
          <a:bodyPr anchor="t">
            <a:normAutofit/>
          </a:bodyPr>
          <a:lstStyle>
            <a:lvl1pPr marL="0" indent="0">
              <a:lnSpc>
                <a:spcPct val="150000"/>
              </a:lnSpc>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text here</a:t>
            </a:r>
          </a:p>
        </p:txBody>
      </p:sp>
      <p:sp>
        <p:nvSpPr>
          <p:cNvPr id="14" name="Text Placeholder 11">
            <a:extLst>
              <a:ext uri="{FF2B5EF4-FFF2-40B4-BE49-F238E27FC236}">
                <a16:creationId xmlns:a16="http://schemas.microsoft.com/office/drawing/2014/main" id="{CF472EDF-4FA4-A513-0E98-D822B8C958C9}"/>
              </a:ext>
            </a:extLst>
          </p:cNvPr>
          <p:cNvSpPr>
            <a:spLocks noGrp="1"/>
          </p:cNvSpPr>
          <p:nvPr>
            <p:ph type="body" sz="quarter" idx="18" hasCustomPrompt="1"/>
          </p:nvPr>
        </p:nvSpPr>
        <p:spPr>
          <a:xfrm>
            <a:off x="4922978" y="3030332"/>
            <a:ext cx="777240" cy="777240"/>
          </a:xfrm>
          <a:prstGeom prst="ellipse">
            <a:avLst/>
          </a:prstGeom>
          <a:solidFill>
            <a:schemeClr val="tx1"/>
          </a:solidFill>
        </p:spPr>
        <p:txBody>
          <a:bodyPr lIns="0" tIns="0" rIns="0" bIns="91440" anchor="ctr">
            <a:normAutofit/>
          </a:bodyPr>
          <a:lstStyle>
            <a:lvl1pPr marL="0" indent="0" algn="ctr">
              <a:lnSpc>
                <a:spcPct val="90000"/>
              </a:lnSpc>
              <a:spcBef>
                <a:spcPts val="0"/>
              </a:spcBef>
              <a:buNone/>
              <a:defRPr sz="3200">
                <a:solidFill>
                  <a:schemeClr val="bg1"/>
                </a:solidFill>
              </a:defRPr>
            </a:lvl1pPr>
          </a:lstStyle>
          <a:p>
            <a:pPr lvl="0"/>
            <a:r>
              <a:rPr lang="en-US" dirty="0"/>
              <a:t>#</a:t>
            </a:r>
          </a:p>
        </p:txBody>
      </p:sp>
      <p:sp>
        <p:nvSpPr>
          <p:cNvPr id="6" name="Text Placeholder 9">
            <a:extLst>
              <a:ext uri="{FF2B5EF4-FFF2-40B4-BE49-F238E27FC236}">
                <a16:creationId xmlns:a16="http://schemas.microsoft.com/office/drawing/2014/main" id="{21466440-7F75-D2E2-E6A5-0B6934E0C49B}"/>
              </a:ext>
            </a:extLst>
          </p:cNvPr>
          <p:cNvSpPr>
            <a:spLocks noGrp="1"/>
          </p:cNvSpPr>
          <p:nvPr>
            <p:ph type="body" sz="quarter" idx="15" hasCustomPrompt="1"/>
          </p:nvPr>
        </p:nvSpPr>
        <p:spPr>
          <a:xfrm>
            <a:off x="6171375" y="2852903"/>
            <a:ext cx="5052635" cy="1132097"/>
          </a:xfrm>
        </p:spPr>
        <p:txBody>
          <a:bodyPr anchor="t">
            <a:normAutofit/>
          </a:bodyPr>
          <a:lstStyle>
            <a:lvl1pPr marL="0" indent="0">
              <a:lnSpc>
                <a:spcPct val="150000"/>
              </a:lnSpc>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text here</a:t>
            </a:r>
          </a:p>
        </p:txBody>
      </p:sp>
      <p:sp>
        <p:nvSpPr>
          <p:cNvPr id="15" name="Text Placeholder 11">
            <a:extLst>
              <a:ext uri="{FF2B5EF4-FFF2-40B4-BE49-F238E27FC236}">
                <a16:creationId xmlns:a16="http://schemas.microsoft.com/office/drawing/2014/main" id="{E67C585A-7EB8-F39C-0B1A-47CB38C47171}"/>
              </a:ext>
            </a:extLst>
          </p:cNvPr>
          <p:cNvSpPr>
            <a:spLocks noGrp="1"/>
          </p:cNvSpPr>
          <p:nvPr>
            <p:ph type="body" sz="quarter" idx="19" hasCustomPrompt="1"/>
          </p:nvPr>
        </p:nvSpPr>
        <p:spPr>
          <a:xfrm>
            <a:off x="4922978" y="4528149"/>
            <a:ext cx="777240" cy="777240"/>
          </a:xfrm>
          <a:prstGeom prst="ellipse">
            <a:avLst/>
          </a:prstGeom>
          <a:solidFill>
            <a:schemeClr val="tx1"/>
          </a:solidFill>
        </p:spPr>
        <p:txBody>
          <a:bodyPr lIns="0" tIns="0" rIns="0" bIns="91440" anchor="ctr">
            <a:normAutofit/>
          </a:bodyPr>
          <a:lstStyle>
            <a:lvl1pPr marL="0" indent="0" algn="ctr">
              <a:lnSpc>
                <a:spcPct val="90000"/>
              </a:lnSpc>
              <a:spcBef>
                <a:spcPts val="0"/>
              </a:spcBef>
              <a:buNone/>
              <a:defRPr sz="3200">
                <a:solidFill>
                  <a:schemeClr val="bg1"/>
                </a:solidFill>
              </a:defRPr>
            </a:lvl1pPr>
          </a:lstStyle>
          <a:p>
            <a:pPr lvl="0"/>
            <a:r>
              <a:rPr lang="en-US" dirty="0"/>
              <a:t>#</a:t>
            </a:r>
          </a:p>
        </p:txBody>
      </p:sp>
      <p:sp>
        <p:nvSpPr>
          <p:cNvPr id="9" name="Text Placeholder 9">
            <a:extLst>
              <a:ext uri="{FF2B5EF4-FFF2-40B4-BE49-F238E27FC236}">
                <a16:creationId xmlns:a16="http://schemas.microsoft.com/office/drawing/2014/main" id="{8F912DBC-B36A-7029-667C-F8439553300D}"/>
              </a:ext>
            </a:extLst>
          </p:cNvPr>
          <p:cNvSpPr>
            <a:spLocks noGrp="1"/>
          </p:cNvSpPr>
          <p:nvPr>
            <p:ph type="body" sz="quarter" idx="16" hasCustomPrompt="1"/>
          </p:nvPr>
        </p:nvSpPr>
        <p:spPr>
          <a:xfrm>
            <a:off x="6171375" y="4350721"/>
            <a:ext cx="5052635" cy="1132097"/>
          </a:xfrm>
        </p:spPr>
        <p:txBody>
          <a:bodyPr anchor="t">
            <a:normAutofit/>
          </a:bodyPr>
          <a:lstStyle>
            <a:lvl1pPr marL="0" indent="0">
              <a:lnSpc>
                <a:spcPct val="150000"/>
              </a:lnSpc>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text here</a:t>
            </a:r>
          </a:p>
        </p:txBody>
      </p:sp>
      <p:sp>
        <p:nvSpPr>
          <p:cNvPr id="7" name="Footer Placeholder 4">
            <a:extLst>
              <a:ext uri="{FF2B5EF4-FFF2-40B4-BE49-F238E27FC236}">
                <a16:creationId xmlns:a16="http://schemas.microsoft.com/office/drawing/2014/main" id="{CC2AD9E8-14E8-2D94-11D7-64806DB72E56}"/>
              </a:ext>
            </a:extLst>
          </p:cNvPr>
          <p:cNvSpPr>
            <a:spLocks noGrp="1"/>
          </p:cNvSpPr>
          <p:nvPr>
            <p:ph type="ftr" sz="quarter" idx="11"/>
          </p:nvPr>
        </p:nvSpPr>
        <p:spPr>
          <a:xfrm>
            <a:off x="767865" y="6183501"/>
            <a:ext cx="3161040" cy="365125"/>
          </a:xfrm>
        </p:spPr>
        <p:txBody>
          <a:bodyPr/>
          <a:lstStyle>
            <a:lvl1pPr algn="l">
              <a:defRPr sz="1000" cap="all" baseline="0"/>
            </a:lvl1pPr>
          </a:lstStyle>
          <a:p>
            <a:r>
              <a:rPr lang="en-US" dirty="0"/>
              <a:t>Add footer here</a:t>
            </a:r>
          </a:p>
        </p:txBody>
      </p:sp>
      <p:sp>
        <p:nvSpPr>
          <p:cNvPr id="8" name="Slide Number Placeholder 5">
            <a:extLst>
              <a:ext uri="{FF2B5EF4-FFF2-40B4-BE49-F238E27FC236}">
                <a16:creationId xmlns:a16="http://schemas.microsoft.com/office/drawing/2014/main" id="{6A722167-2F12-D034-503E-17517FE09CED}"/>
              </a:ext>
            </a:extLst>
          </p:cNvPr>
          <p:cNvSpPr>
            <a:spLocks noGrp="1"/>
          </p:cNvSpPr>
          <p:nvPr>
            <p:ph type="sldNum" sz="quarter" idx="12"/>
          </p:nvPr>
        </p:nvSpPr>
        <p:spPr>
          <a:xfrm>
            <a:off x="8767469" y="6183501"/>
            <a:ext cx="2593316" cy="365125"/>
          </a:xfrm>
        </p:spPr>
        <p:txBody>
          <a:bodyPr lIns="0" tIns="0" rIns="0"/>
          <a:lstStyle>
            <a:lvl1pPr>
              <a:defRPr sz="1000" cap="all" baseline="0">
                <a:solidFill>
                  <a:schemeClr val="tx1"/>
                </a:solidFill>
              </a:defRPr>
            </a:lvl1pPr>
          </a:lstStyle>
          <a:p>
            <a:r>
              <a:rPr lang="en-US" dirty="0"/>
              <a:t>Page 0</a:t>
            </a:r>
            <a:fld id="{F4D6F5BC-20F0-430F-85EA-3DE30F119EFB}" type="slidenum">
              <a:rPr lang="en-US" smtClean="0"/>
              <a:pPr/>
              <a:t>‹#›</a:t>
            </a:fld>
            <a:endParaRPr lang="en-US" dirty="0"/>
          </a:p>
        </p:txBody>
      </p:sp>
    </p:spTree>
    <p:extLst>
      <p:ext uri="{BB962C8B-B14F-4D97-AF65-F5344CB8AC3E}">
        <p14:creationId xmlns:p14="http://schemas.microsoft.com/office/powerpoint/2010/main" val="3540235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8873926-7B78-3D8B-7329-EF50EAE68417}"/>
              </a:ext>
              <a:ext uri="{C183D7F6-B498-43B3-948B-1728B52AA6E4}">
                <adec:decorative xmlns:adec="http://schemas.microsoft.com/office/drawing/2017/decorative" val="1"/>
              </a:ext>
            </a:extLst>
          </p:cNvPr>
          <p:cNvGrpSpPr/>
          <p:nvPr userDrawn="1"/>
        </p:nvGrpSpPr>
        <p:grpSpPr>
          <a:xfrm>
            <a:off x="4152471" y="983016"/>
            <a:ext cx="7176252" cy="4806702"/>
            <a:chOff x="3843454" y="907788"/>
            <a:chExt cx="7789936" cy="5217752"/>
          </a:xfrm>
        </p:grpSpPr>
        <p:sp>
          <p:nvSpPr>
            <p:cNvPr id="16" name="Oval 15">
              <a:extLst>
                <a:ext uri="{FF2B5EF4-FFF2-40B4-BE49-F238E27FC236}">
                  <a16:creationId xmlns:a16="http://schemas.microsoft.com/office/drawing/2014/main" id="{E4085623-B323-15BB-984D-DDE69D4B9587}"/>
                </a:ext>
              </a:extLst>
            </p:cNvPr>
            <p:cNvSpPr/>
            <p:nvPr/>
          </p:nvSpPr>
          <p:spPr>
            <a:xfrm>
              <a:off x="3843454" y="3122988"/>
              <a:ext cx="3002552" cy="3002552"/>
            </a:xfrm>
            <a:prstGeom prst="ellipse">
              <a:avLst/>
            </a:prstGeom>
            <a:solidFill>
              <a:schemeClr val="accent2">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p:txBody>
        </p:sp>
        <p:sp>
          <p:nvSpPr>
            <p:cNvPr id="17" name="Oval 16">
              <a:extLst>
                <a:ext uri="{FF2B5EF4-FFF2-40B4-BE49-F238E27FC236}">
                  <a16:creationId xmlns:a16="http://schemas.microsoft.com/office/drawing/2014/main" id="{B6C7E221-8D2B-CBFC-68D6-839D5E0657F8}"/>
                </a:ext>
              </a:extLst>
            </p:cNvPr>
            <p:cNvSpPr/>
            <p:nvPr/>
          </p:nvSpPr>
          <p:spPr>
            <a:xfrm>
              <a:off x="8630838" y="907788"/>
              <a:ext cx="3002552" cy="3002552"/>
            </a:xfrm>
            <a:prstGeom prst="ellipse">
              <a:avLst/>
            </a:prstGeom>
            <a:solidFill>
              <a:schemeClr val="accent2">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p:txBody>
        </p:sp>
        <p:sp>
          <p:nvSpPr>
            <p:cNvPr id="18" name="Oval 17">
              <a:extLst>
                <a:ext uri="{FF2B5EF4-FFF2-40B4-BE49-F238E27FC236}">
                  <a16:creationId xmlns:a16="http://schemas.microsoft.com/office/drawing/2014/main" id="{775363E9-2831-22C4-5953-A85CCD374559}"/>
                </a:ext>
              </a:extLst>
            </p:cNvPr>
            <p:cNvSpPr/>
            <p:nvPr/>
          </p:nvSpPr>
          <p:spPr>
            <a:xfrm>
              <a:off x="6431113" y="2040522"/>
              <a:ext cx="2786092" cy="278609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p:txBody>
        </p:sp>
        <p:sp>
          <p:nvSpPr>
            <p:cNvPr id="23" name="Oval 22">
              <a:extLst>
                <a:ext uri="{FF2B5EF4-FFF2-40B4-BE49-F238E27FC236}">
                  <a16:creationId xmlns:a16="http://schemas.microsoft.com/office/drawing/2014/main" id="{2D9BC358-DA62-078E-A1CA-3210A4B84823}"/>
                </a:ext>
              </a:extLst>
            </p:cNvPr>
            <p:cNvSpPr/>
            <p:nvPr/>
          </p:nvSpPr>
          <p:spPr>
            <a:xfrm>
              <a:off x="6214653" y="1838034"/>
              <a:ext cx="3201728" cy="3201728"/>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p:txBody>
        </p:sp>
      </p:grpSp>
      <p:sp>
        <p:nvSpPr>
          <p:cNvPr id="2" name="Title 1">
            <a:extLst>
              <a:ext uri="{FF2B5EF4-FFF2-40B4-BE49-F238E27FC236}">
                <a16:creationId xmlns:a16="http://schemas.microsoft.com/office/drawing/2014/main" id="{9CFEF6AE-149E-CEA7-AE00-D115EB23463B}"/>
              </a:ext>
            </a:extLst>
          </p:cNvPr>
          <p:cNvSpPr>
            <a:spLocks noGrp="1"/>
          </p:cNvSpPr>
          <p:nvPr>
            <p:ph type="ctrTitle" hasCustomPrompt="1"/>
          </p:nvPr>
        </p:nvSpPr>
        <p:spPr>
          <a:xfrm>
            <a:off x="767865" y="440766"/>
            <a:ext cx="10506386" cy="586583"/>
          </a:xfrm>
        </p:spPr>
        <p:txBody>
          <a:bodyPr anchor="b">
            <a:normAutofit/>
          </a:bodyPr>
          <a:lstStyle>
            <a:lvl1pPr algn="l">
              <a:lnSpc>
                <a:spcPct val="75000"/>
              </a:lnSpc>
              <a:defRPr sz="3200" b="1" cap="all" baseline="0"/>
            </a:lvl1pPr>
          </a:lstStyle>
          <a:p>
            <a:r>
              <a:rPr lang="en-US" dirty="0"/>
              <a:t>Add Title </a:t>
            </a:r>
          </a:p>
        </p:txBody>
      </p:sp>
      <p:cxnSp>
        <p:nvCxnSpPr>
          <p:cNvPr id="13" name="Straight Connector 12">
            <a:extLst>
              <a:ext uri="{FF2B5EF4-FFF2-40B4-BE49-F238E27FC236}">
                <a16:creationId xmlns:a16="http://schemas.microsoft.com/office/drawing/2014/main" id="{CE266693-B86C-0A7F-4122-5AFA5028696B}"/>
              </a:ext>
              <a:ext uri="{C183D7F6-B498-43B3-948B-1728B52AA6E4}">
                <adec:decorative xmlns:adec="http://schemas.microsoft.com/office/drawing/2017/decorative" val="1"/>
              </a:ext>
            </a:extLst>
          </p:cNvPr>
          <p:cNvCxnSpPr>
            <a:cxnSpLocks/>
          </p:cNvCxnSpPr>
          <p:nvPr userDrawn="1"/>
        </p:nvCxnSpPr>
        <p:spPr>
          <a:xfrm flipH="1">
            <a:off x="853219" y="1370880"/>
            <a:ext cx="1253208" cy="0"/>
          </a:xfrm>
          <a:prstGeom prst="line">
            <a:avLst/>
          </a:prstGeom>
          <a:ln w="76200">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9">
            <a:extLst>
              <a:ext uri="{FF2B5EF4-FFF2-40B4-BE49-F238E27FC236}">
                <a16:creationId xmlns:a16="http://schemas.microsoft.com/office/drawing/2014/main" id="{37AB175B-864E-BA0F-E983-C33054BB0D7A}"/>
              </a:ext>
            </a:extLst>
          </p:cNvPr>
          <p:cNvSpPr>
            <a:spLocks noGrp="1"/>
          </p:cNvSpPr>
          <p:nvPr>
            <p:ph type="body" sz="quarter" idx="14" hasCustomPrompt="1"/>
          </p:nvPr>
        </p:nvSpPr>
        <p:spPr>
          <a:xfrm>
            <a:off x="767865" y="1665516"/>
            <a:ext cx="2492882" cy="3506871"/>
          </a:xfrm>
        </p:spPr>
        <p:txBody>
          <a:bodyPr>
            <a:normAutofit/>
          </a:bodyPr>
          <a:lstStyle>
            <a:lvl1pPr marL="0" indent="0">
              <a:lnSpc>
                <a:spcPct val="15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Add text here</a:t>
            </a:r>
          </a:p>
        </p:txBody>
      </p:sp>
      <p:sp>
        <p:nvSpPr>
          <p:cNvPr id="10" name="Text Placeholder 9">
            <a:extLst>
              <a:ext uri="{FF2B5EF4-FFF2-40B4-BE49-F238E27FC236}">
                <a16:creationId xmlns:a16="http://schemas.microsoft.com/office/drawing/2014/main" id="{0B04BD1D-781E-E27B-949C-49484EB07480}"/>
              </a:ext>
            </a:extLst>
          </p:cNvPr>
          <p:cNvSpPr>
            <a:spLocks noGrp="1"/>
          </p:cNvSpPr>
          <p:nvPr>
            <p:ph type="body" sz="quarter" idx="13" hasCustomPrompt="1"/>
          </p:nvPr>
        </p:nvSpPr>
        <p:spPr>
          <a:xfrm>
            <a:off x="4445561" y="3838475"/>
            <a:ext cx="2146157" cy="984735"/>
          </a:xfrm>
        </p:spPr>
        <p:txBody>
          <a:bodyPr>
            <a:normAutofit/>
          </a:bodyPr>
          <a:lstStyle>
            <a:lvl1pPr marL="0" indent="0" algn="ctr">
              <a:lnSpc>
                <a:spcPct val="100000"/>
              </a:lnSpc>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dirty="0"/>
              <a:t>Add text here</a:t>
            </a:r>
          </a:p>
        </p:txBody>
      </p:sp>
      <p:sp>
        <p:nvSpPr>
          <p:cNvPr id="11" name="Text Placeholder 9">
            <a:extLst>
              <a:ext uri="{FF2B5EF4-FFF2-40B4-BE49-F238E27FC236}">
                <a16:creationId xmlns:a16="http://schemas.microsoft.com/office/drawing/2014/main" id="{FDE2C736-388B-9EFD-81DA-A15F750F9538}"/>
              </a:ext>
            </a:extLst>
          </p:cNvPr>
          <p:cNvSpPr>
            <a:spLocks noGrp="1"/>
          </p:cNvSpPr>
          <p:nvPr>
            <p:ph type="body" sz="quarter" idx="17" hasCustomPrompt="1"/>
          </p:nvPr>
        </p:nvSpPr>
        <p:spPr>
          <a:xfrm>
            <a:off x="4445561" y="4857546"/>
            <a:ext cx="2146157" cy="314841"/>
          </a:xfrm>
        </p:spPr>
        <p:txBody>
          <a:bodyPr>
            <a:normAutofit/>
          </a:bodyPr>
          <a:lstStyle>
            <a:lvl1pPr marL="0" indent="0" algn="ctr">
              <a:lnSpc>
                <a:spcPct val="100000"/>
              </a:lnSpc>
              <a:buNone/>
              <a:defRPr sz="1600" b="0"/>
            </a:lvl1pPr>
            <a:lvl2pPr marL="457200" indent="0">
              <a:buNone/>
              <a:defRPr/>
            </a:lvl2pPr>
            <a:lvl3pPr marL="914400" indent="0">
              <a:buNone/>
              <a:defRPr/>
            </a:lvl3pPr>
            <a:lvl4pPr marL="1371600" indent="0">
              <a:buNone/>
              <a:defRPr/>
            </a:lvl4pPr>
            <a:lvl5pPr marL="1828800" indent="0">
              <a:buNone/>
              <a:defRPr/>
            </a:lvl5pPr>
          </a:lstStyle>
          <a:p>
            <a:pPr lvl="0"/>
            <a:r>
              <a:rPr lang="en-US" dirty="0"/>
              <a:t>Add text here</a:t>
            </a:r>
          </a:p>
        </p:txBody>
      </p:sp>
      <p:sp>
        <p:nvSpPr>
          <p:cNvPr id="9" name="Text Placeholder 9">
            <a:extLst>
              <a:ext uri="{FF2B5EF4-FFF2-40B4-BE49-F238E27FC236}">
                <a16:creationId xmlns:a16="http://schemas.microsoft.com/office/drawing/2014/main" id="{F2E321BD-9A11-AE29-8459-9C200AF79776}"/>
              </a:ext>
            </a:extLst>
          </p:cNvPr>
          <p:cNvSpPr>
            <a:spLocks noGrp="1"/>
          </p:cNvSpPr>
          <p:nvPr>
            <p:ph type="body" sz="quarter" idx="16" hasCustomPrompt="1"/>
          </p:nvPr>
        </p:nvSpPr>
        <p:spPr>
          <a:xfrm>
            <a:off x="6833442" y="2753783"/>
            <a:ext cx="1984267" cy="948574"/>
          </a:xfrm>
        </p:spPr>
        <p:txBody>
          <a:bodyPr>
            <a:normAutofit/>
          </a:bodyPr>
          <a:lstStyle>
            <a:lvl1pPr marL="0" indent="0" algn="ctr">
              <a:lnSpc>
                <a:spcPct val="100000"/>
              </a:lnSpc>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text here</a:t>
            </a:r>
          </a:p>
        </p:txBody>
      </p:sp>
      <p:sp>
        <p:nvSpPr>
          <p:cNvPr id="12" name="Text Placeholder 9">
            <a:extLst>
              <a:ext uri="{FF2B5EF4-FFF2-40B4-BE49-F238E27FC236}">
                <a16:creationId xmlns:a16="http://schemas.microsoft.com/office/drawing/2014/main" id="{86DD92F1-24D0-50C9-4AB7-DC84EC5DEA9A}"/>
              </a:ext>
            </a:extLst>
          </p:cNvPr>
          <p:cNvSpPr>
            <a:spLocks noGrp="1"/>
          </p:cNvSpPr>
          <p:nvPr>
            <p:ph type="body" sz="quarter" idx="18" hasCustomPrompt="1"/>
          </p:nvPr>
        </p:nvSpPr>
        <p:spPr>
          <a:xfrm>
            <a:off x="6843490" y="3702356"/>
            <a:ext cx="1984267" cy="317712"/>
          </a:xfrm>
        </p:spPr>
        <p:txBody>
          <a:bodyPr>
            <a:normAutofit/>
          </a:bodyPr>
          <a:lstStyle>
            <a:lvl1pPr marL="0" indent="0" algn="ctr">
              <a:lnSpc>
                <a:spcPct val="100000"/>
              </a:lnSpc>
              <a:buNone/>
              <a:defRPr sz="16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text here</a:t>
            </a:r>
          </a:p>
        </p:txBody>
      </p:sp>
      <p:sp>
        <p:nvSpPr>
          <p:cNvPr id="6" name="Text Placeholder 9">
            <a:extLst>
              <a:ext uri="{FF2B5EF4-FFF2-40B4-BE49-F238E27FC236}">
                <a16:creationId xmlns:a16="http://schemas.microsoft.com/office/drawing/2014/main" id="{0EFE4CF5-A2F0-8B32-3770-9CAA8D022A63}"/>
              </a:ext>
            </a:extLst>
          </p:cNvPr>
          <p:cNvSpPr>
            <a:spLocks noGrp="1"/>
          </p:cNvSpPr>
          <p:nvPr>
            <p:ph type="body" sz="quarter" idx="15" hasCustomPrompt="1"/>
          </p:nvPr>
        </p:nvSpPr>
        <p:spPr>
          <a:xfrm>
            <a:off x="8971447" y="1712736"/>
            <a:ext cx="1984267" cy="896066"/>
          </a:xfrm>
        </p:spPr>
        <p:txBody>
          <a:bodyPr>
            <a:normAutofit/>
          </a:bodyPr>
          <a:lstStyle>
            <a:lvl1pPr marL="0" indent="0" algn="ctr">
              <a:lnSpc>
                <a:spcPct val="100000"/>
              </a:lnSpc>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dirty="0"/>
              <a:t>Add text here</a:t>
            </a:r>
          </a:p>
        </p:txBody>
      </p:sp>
      <p:sp>
        <p:nvSpPr>
          <p:cNvPr id="14" name="Text Placeholder 9">
            <a:extLst>
              <a:ext uri="{FF2B5EF4-FFF2-40B4-BE49-F238E27FC236}">
                <a16:creationId xmlns:a16="http://schemas.microsoft.com/office/drawing/2014/main" id="{D79E692B-5B0D-1A20-90E6-6E364FBB4ED0}"/>
              </a:ext>
            </a:extLst>
          </p:cNvPr>
          <p:cNvSpPr>
            <a:spLocks noGrp="1"/>
          </p:cNvSpPr>
          <p:nvPr>
            <p:ph type="body" sz="quarter" idx="19" hasCustomPrompt="1"/>
          </p:nvPr>
        </p:nvSpPr>
        <p:spPr>
          <a:xfrm>
            <a:off x="8971447" y="2608801"/>
            <a:ext cx="1984267" cy="365125"/>
          </a:xfrm>
        </p:spPr>
        <p:txBody>
          <a:bodyPr>
            <a:normAutofit/>
          </a:bodyPr>
          <a:lstStyle>
            <a:lvl1pPr marL="0" indent="0" algn="ctr">
              <a:lnSpc>
                <a:spcPct val="100000"/>
              </a:lnSpc>
              <a:buNone/>
              <a:defRPr sz="1600" b="0"/>
            </a:lvl1pPr>
            <a:lvl2pPr marL="457200" indent="0">
              <a:buNone/>
              <a:defRPr/>
            </a:lvl2pPr>
            <a:lvl3pPr marL="914400" indent="0">
              <a:buNone/>
              <a:defRPr/>
            </a:lvl3pPr>
            <a:lvl4pPr marL="1371600" indent="0">
              <a:buNone/>
              <a:defRPr/>
            </a:lvl4pPr>
            <a:lvl5pPr marL="1828800" indent="0">
              <a:buNone/>
              <a:defRPr/>
            </a:lvl5pPr>
          </a:lstStyle>
          <a:p>
            <a:pPr lvl="0"/>
            <a:r>
              <a:rPr lang="en-US" dirty="0"/>
              <a:t>Add text here</a:t>
            </a:r>
          </a:p>
        </p:txBody>
      </p:sp>
      <p:sp>
        <p:nvSpPr>
          <p:cNvPr id="7" name="Footer Placeholder 4">
            <a:extLst>
              <a:ext uri="{FF2B5EF4-FFF2-40B4-BE49-F238E27FC236}">
                <a16:creationId xmlns:a16="http://schemas.microsoft.com/office/drawing/2014/main" id="{CC2AD9E8-14E8-2D94-11D7-64806DB72E56}"/>
              </a:ext>
            </a:extLst>
          </p:cNvPr>
          <p:cNvSpPr>
            <a:spLocks noGrp="1"/>
          </p:cNvSpPr>
          <p:nvPr>
            <p:ph type="ftr" sz="quarter" idx="11"/>
          </p:nvPr>
        </p:nvSpPr>
        <p:spPr>
          <a:xfrm>
            <a:off x="767865" y="6183501"/>
            <a:ext cx="3161040" cy="365125"/>
          </a:xfrm>
        </p:spPr>
        <p:txBody>
          <a:bodyPr/>
          <a:lstStyle>
            <a:lvl1pPr algn="l">
              <a:defRPr sz="1000" cap="all" baseline="0"/>
            </a:lvl1pPr>
          </a:lstStyle>
          <a:p>
            <a:r>
              <a:rPr lang="en-US" dirty="0"/>
              <a:t>Add footer here</a:t>
            </a:r>
          </a:p>
        </p:txBody>
      </p:sp>
      <p:sp>
        <p:nvSpPr>
          <p:cNvPr id="8" name="Slide Number Placeholder 5">
            <a:extLst>
              <a:ext uri="{FF2B5EF4-FFF2-40B4-BE49-F238E27FC236}">
                <a16:creationId xmlns:a16="http://schemas.microsoft.com/office/drawing/2014/main" id="{6A722167-2F12-D034-503E-17517FE09CED}"/>
              </a:ext>
            </a:extLst>
          </p:cNvPr>
          <p:cNvSpPr>
            <a:spLocks noGrp="1"/>
          </p:cNvSpPr>
          <p:nvPr>
            <p:ph type="sldNum" sz="quarter" idx="12"/>
          </p:nvPr>
        </p:nvSpPr>
        <p:spPr>
          <a:xfrm>
            <a:off x="8767469" y="6183501"/>
            <a:ext cx="2593316" cy="365125"/>
          </a:xfrm>
        </p:spPr>
        <p:txBody>
          <a:bodyPr lIns="0" tIns="0" rIns="0"/>
          <a:lstStyle>
            <a:lvl1pPr>
              <a:defRPr sz="1000" cap="all" baseline="0"/>
            </a:lvl1pPr>
          </a:lstStyle>
          <a:p>
            <a:r>
              <a:rPr lang="en-US" dirty="0"/>
              <a:t>Page 0</a:t>
            </a:r>
            <a:fld id="{F4D6F5BC-20F0-430F-85EA-3DE30F119EFB}" type="slidenum">
              <a:rPr lang="en-US" smtClean="0"/>
              <a:pPr/>
              <a:t>‹#›</a:t>
            </a:fld>
            <a:endParaRPr lang="en-US" dirty="0"/>
          </a:p>
        </p:txBody>
      </p:sp>
    </p:spTree>
    <p:extLst>
      <p:ext uri="{BB962C8B-B14F-4D97-AF65-F5344CB8AC3E}">
        <p14:creationId xmlns:p14="http://schemas.microsoft.com/office/powerpoint/2010/main" val="3139794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F2E5F8C-6D58-8F32-B51F-0C3D8A3488C8}"/>
              </a:ext>
              <a:ext uri="{C183D7F6-B498-43B3-948B-1728B52AA6E4}">
                <adec:decorative xmlns:adec="http://schemas.microsoft.com/office/drawing/2017/decorative" val="1"/>
              </a:ext>
            </a:extLst>
          </p:cNvPr>
          <p:cNvSpPr/>
          <p:nvPr userDrawn="1"/>
        </p:nvSpPr>
        <p:spPr>
          <a:xfrm>
            <a:off x="4253739" y="0"/>
            <a:ext cx="7938261" cy="6858000"/>
          </a:xfrm>
          <a:prstGeom prst="rect">
            <a:avLst/>
          </a:prstGeom>
          <a:solidFill>
            <a:srgbClr val="FFFFFF">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FEF6AE-149E-CEA7-AE00-D115EB23463B}"/>
              </a:ext>
            </a:extLst>
          </p:cNvPr>
          <p:cNvSpPr>
            <a:spLocks noGrp="1"/>
          </p:cNvSpPr>
          <p:nvPr>
            <p:ph type="ctrTitle" hasCustomPrompt="1"/>
          </p:nvPr>
        </p:nvSpPr>
        <p:spPr>
          <a:xfrm>
            <a:off x="757817" y="269182"/>
            <a:ext cx="3362008" cy="1196426"/>
          </a:xfrm>
        </p:spPr>
        <p:txBody>
          <a:bodyPr anchor="b">
            <a:normAutofit/>
          </a:bodyPr>
          <a:lstStyle>
            <a:lvl1pPr algn="l">
              <a:lnSpc>
                <a:spcPct val="90000"/>
              </a:lnSpc>
              <a:defRPr sz="3200" b="1" cap="all" baseline="0"/>
            </a:lvl1pPr>
          </a:lstStyle>
          <a:p>
            <a:r>
              <a:rPr lang="en-US" dirty="0"/>
              <a:t>Add Title here</a:t>
            </a:r>
          </a:p>
        </p:txBody>
      </p:sp>
      <p:sp>
        <p:nvSpPr>
          <p:cNvPr id="10" name="Text Placeholder 9">
            <a:extLst>
              <a:ext uri="{FF2B5EF4-FFF2-40B4-BE49-F238E27FC236}">
                <a16:creationId xmlns:a16="http://schemas.microsoft.com/office/drawing/2014/main" id="{0B04BD1D-781E-E27B-949C-49484EB07480}"/>
              </a:ext>
            </a:extLst>
          </p:cNvPr>
          <p:cNvSpPr>
            <a:spLocks noGrp="1"/>
          </p:cNvSpPr>
          <p:nvPr>
            <p:ph type="body" sz="quarter" idx="13" hasCustomPrompt="1"/>
          </p:nvPr>
        </p:nvSpPr>
        <p:spPr>
          <a:xfrm>
            <a:off x="757816" y="2100107"/>
            <a:ext cx="2899443" cy="3072280"/>
          </a:xfrm>
        </p:spPr>
        <p:txBody>
          <a:bodyPr>
            <a:normAutofit/>
          </a:bodyPr>
          <a:lstStyle>
            <a:lvl1pPr marL="0" indent="0">
              <a:lnSpc>
                <a:spcPct val="15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Add text here</a:t>
            </a:r>
          </a:p>
        </p:txBody>
      </p:sp>
      <p:cxnSp>
        <p:nvCxnSpPr>
          <p:cNvPr id="13" name="Straight Connector 12">
            <a:extLst>
              <a:ext uri="{FF2B5EF4-FFF2-40B4-BE49-F238E27FC236}">
                <a16:creationId xmlns:a16="http://schemas.microsoft.com/office/drawing/2014/main" id="{CE266693-B86C-0A7F-4122-5AFA5028696B}"/>
              </a:ext>
              <a:ext uri="{C183D7F6-B498-43B3-948B-1728B52AA6E4}">
                <adec:decorative xmlns:adec="http://schemas.microsoft.com/office/drawing/2017/decorative" val="1"/>
              </a:ext>
            </a:extLst>
          </p:cNvPr>
          <p:cNvCxnSpPr>
            <a:cxnSpLocks/>
          </p:cNvCxnSpPr>
          <p:nvPr userDrawn="1"/>
        </p:nvCxnSpPr>
        <p:spPr>
          <a:xfrm flipH="1">
            <a:off x="853219" y="1802953"/>
            <a:ext cx="1253208" cy="0"/>
          </a:xfrm>
          <a:prstGeom prst="line">
            <a:avLst/>
          </a:prstGeom>
          <a:ln w="76200">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BB38A35A-0479-9C12-5A6F-E459151CA6F7}"/>
              </a:ext>
              <a:ext uri="{C183D7F6-B498-43B3-948B-1728B52AA6E4}">
                <adec:decorative xmlns:adec="http://schemas.microsoft.com/office/drawing/2017/decorative" val="1"/>
              </a:ext>
            </a:extLst>
          </p:cNvPr>
          <p:cNvSpPr/>
          <p:nvPr userDrawn="1"/>
        </p:nvSpPr>
        <p:spPr>
          <a:xfrm>
            <a:off x="5193485" y="873373"/>
            <a:ext cx="1463040" cy="14630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icture Placeholder 27">
            <a:extLst>
              <a:ext uri="{FF2B5EF4-FFF2-40B4-BE49-F238E27FC236}">
                <a16:creationId xmlns:a16="http://schemas.microsoft.com/office/drawing/2014/main" id="{A36BCCE0-8E96-CFD7-773F-6DD349533190}"/>
              </a:ext>
            </a:extLst>
          </p:cNvPr>
          <p:cNvSpPr>
            <a:spLocks noGrp="1"/>
          </p:cNvSpPr>
          <p:nvPr>
            <p:ph type="pic" sz="quarter" idx="20"/>
          </p:nvPr>
        </p:nvSpPr>
        <p:spPr>
          <a:xfrm>
            <a:off x="5559245" y="1239133"/>
            <a:ext cx="731520" cy="731520"/>
          </a:xfrm>
        </p:spPr>
        <p:txBody>
          <a:bodyPr anchor="ctr">
            <a:normAutofit/>
          </a:bodyPr>
          <a:lstStyle>
            <a:lvl1pPr marL="0" indent="0" algn="ctr">
              <a:buNone/>
              <a:defRPr sz="1100">
                <a:solidFill>
                  <a:schemeClr val="tx1"/>
                </a:solidFill>
              </a:defRPr>
            </a:lvl1pPr>
          </a:lstStyle>
          <a:p>
            <a:r>
              <a:rPr lang="en-US"/>
              <a:t>Click icon to add picture</a:t>
            </a:r>
            <a:endParaRPr lang="en-US" dirty="0"/>
          </a:p>
        </p:txBody>
      </p:sp>
      <p:sp>
        <p:nvSpPr>
          <p:cNvPr id="5" name="Text Placeholder 9">
            <a:extLst>
              <a:ext uri="{FF2B5EF4-FFF2-40B4-BE49-F238E27FC236}">
                <a16:creationId xmlns:a16="http://schemas.microsoft.com/office/drawing/2014/main" id="{1F1B55E6-D30C-94A2-74A3-7753E4C42B8D}"/>
              </a:ext>
            </a:extLst>
          </p:cNvPr>
          <p:cNvSpPr>
            <a:spLocks noGrp="1"/>
          </p:cNvSpPr>
          <p:nvPr>
            <p:ph type="body" sz="quarter" idx="14" hasCustomPrompt="1"/>
          </p:nvPr>
        </p:nvSpPr>
        <p:spPr>
          <a:xfrm>
            <a:off x="5106617" y="2504151"/>
            <a:ext cx="1636776" cy="821854"/>
          </a:xfrm>
        </p:spPr>
        <p:txBody>
          <a:bodyPr anchor="t">
            <a:normAutofit/>
          </a:bodyPr>
          <a:lstStyle>
            <a:lvl1pPr marL="0" indent="0" algn="ctr">
              <a:lnSpc>
                <a:spcPct val="100000"/>
              </a:lnSpc>
              <a:spcBef>
                <a:spcPts val="0"/>
              </a:spcBef>
              <a:buNone/>
              <a:defRPr sz="1600" cap="all"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text here</a:t>
            </a:r>
          </a:p>
        </p:txBody>
      </p:sp>
      <p:sp>
        <p:nvSpPr>
          <p:cNvPr id="22" name="Oval 21">
            <a:extLst>
              <a:ext uri="{FF2B5EF4-FFF2-40B4-BE49-F238E27FC236}">
                <a16:creationId xmlns:a16="http://schemas.microsoft.com/office/drawing/2014/main" id="{3312D6E0-52A8-9730-81A1-85A486A1FB89}"/>
              </a:ext>
              <a:ext uri="{C183D7F6-B498-43B3-948B-1728B52AA6E4}">
                <adec:decorative xmlns:adec="http://schemas.microsoft.com/office/drawing/2017/decorative" val="1"/>
              </a:ext>
            </a:extLst>
          </p:cNvPr>
          <p:cNvSpPr/>
          <p:nvPr userDrawn="1"/>
        </p:nvSpPr>
        <p:spPr>
          <a:xfrm>
            <a:off x="7502181" y="873373"/>
            <a:ext cx="1463040" cy="14630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icture Placeholder 27">
            <a:extLst>
              <a:ext uri="{FF2B5EF4-FFF2-40B4-BE49-F238E27FC236}">
                <a16:creationId xmlns:a16="http://schemas.microsoft.com/office/drawing/2014/main" id="{DDE02828-F855-FC8F-BE08-3709165F9334}"/>
              </a:ext>
            </a:extLst>
          </p:cNvPr>
          <p:cNvSpPr>
            <a:spLocks noGrp="1"/>
          </p:cNvSpPr>
          <p:nvPr>
            <p:ph type="pic" sz="quarter" idx="21"/>
          </p:nvPr>
        </p:nvSpPr>
        <p:spPr>
          <a:xfrm>
            <a:off x="7867941" y="1239133"/>
            <a:ext cx="731520" cy="731520"/>
          </a:xfrm>
        </p:spPr>
        <p:txBody>
          <a:bodyPr anchor="ctr">
            <a:normAutofit/>
          </a:bodyPr>
          <a:lstStyle>
            <a:lvl1pPr marL="0" indent="0" algn="ctr">
              <a:buNone/>
              <a:defRPr sz="1100">
                <a:solidFill>
                  <a:schemeClr val="tx1"/>
                </a:solidFill>
              </a:defRPr>
            </a:lvl1pPr>
          </a:lstStyle>
          <a:p>
            <a:r>
              <a:rPr lang="en-US"/>
              <a:t>Click icon to add picture</a:t>
            </a:r>
            <a:endParaRPr lang="en-US" dirty="0"/>
          </a:p>
        </p:txBody>
      </p:sp>
      <p:sp>
        <p:nvSpPr>
          <p:cNvPr id="11" name="Text Placeholder 9">
            <a:extLst>
              <a:ext uri="{FF2B5EF4-FFF2-40B4-BE49-F238E27FC236}">
                <a16:creationId xmlns:a16="http://schemas.microsoft.com/office/drawing/2014/main" id="{B27154A6-5E2E-B227-1A26-0180BD37901A}"/>
              </a:ext>
            </a:extLst>
          </p:cNvPr>
          <p:cNvSpPr>
            <a:spLocks noGrp="1"/>
          </p:cNvSpPr>
          <p:nvPr>
            <p:ph type="body" sz="quarter" idx="15" hasCustomPrompt="1"/>
          </p:nvPr>
        </p:nvSpPr>
        <p:spPr>
          <a:xfrm>
            <a:off x="7415313" y="2504151"/>
            <a:ext cx="1636776" cy="821854"/>
          </a:xfrm>
        </p:spPr>
        <p:txBody>
          <a:bodyPr anchor="t">
            <a:normAutofit/>
          </a:bodyPr>
          <a:lstStyle>
            <a:lvl1pPr marL="0" indent="0" algn="ctr">
              <a:lnSpc>
                <a:spcPct val="100000"/>
              </a:lnSpc>
              <a:spcBef>
                <a:spcPts val="0"/>
              </a:spcBef>
              <a:buNone/>
              <a:defRPr sz="1600" cap="all"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text here</a:t>
            </a:r>
          </a:p>
        </p:txBody>
      </p:sp>
      <p:sp>
        <p:nvSpPr>
          <p:cNvPr id="23" name="Oval 22">
            <a:extLst>
              <a:ext uri="{FF2B5EF4-FFF2-40B4-BE49-F238E27FC236}">
                <a16:creationId xmlns:a16="http://schemas.microsoft.com/office/drawing/2014/main" id="{05C45418-A5D9-CF6D-A126-CFC582205161}"/>
              </a:ext>
              <a:ext uri="{C183D7F6-B498-43B3-948B-1728B52AA6E4}">
                <adec:decorative xmlns:adec="http://schemas.microsoft.com/office/drawing/2017/decorative" val="1"/>
              </a:ext>
            </a:extLst>
          </p:cNvPr>
          <p:cNvSpPr/>
          <p:nvPr userDrawn="1"/>
        </p:nvSpPr>
        <p:spPr>
          <a:xfrm>
            <a:off x="9810877" y="873373"/>
            <a:ext cx="1463040" cy="14630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icture Placeholder 27">
            <a:extLst>
              <a:ext uri="{FF2B5EF4-FFF2-40B4-BE49-F238E27FC236}">
                <a16:creationId xmlns:a16="http://schemas.microsoft.com/office/drawing/2014/main" id="{C9960172-8670-373D-A621-80693CE45A8F}"/>
              </a:ext>
            </a:extLst>
          </p:cNvPr>
          <p:cNvSpPr>
            <a:spLocks noGrp="1"/>
          </p:cNvSpPr>
          <p:nvPr>
            <p:ph type="pic" sz="quarter" idx="22"/>
          </p:nvPr>
        </p:nvSpPr>
        <p:spPr>
          <a:xfrm>
            <a:off x="10176637" y="1239133"/>
            <a:ext cx="731520" cy="731520"/>
          </a:xfrm>
        </p:spPr>
        <p:txBody>
          <a:bodyPr anchor="ctr">
            <a:normAutofit/>
          </a:bodyPr>
          <a:lstStyle>
            <a:lvl1pPr marL="0" indent="0" algn="ctr">
              <a:buNone/>
              <a:defRPr sz="1100">
                <a:solidFill>
                  <a:schemeClr val="tx1"/>
                </a:solidFill>
              </a:defRPr>
            </a:lvl1pPr>
          </a:lstStyle>
          <a:p>
            <a:r>
              <a:rPr lang="en-US"/>
              <a:t>Click icon to add picture</a:t>
            </a:r>
            <a:endParaRPr lang="en-US" dirty="0"/>
          </a:p>
        </p:txBody>
      </p:sp>
      <p:sp>
        <p:nvSpPr>
          <p:cNvPr id="17" name="Text Placeholder 9">
            <a:extLst>
              <a:ext uri="{FF2B5EF4-FFF2-40B4-BE49-F238E27FC236}">
                <a16:creationId xmlns:a16="http://schemas.microsoft.com/office/drawing/2014/main" id="{864550A4-3E55-BC7E-8E76-D618452D34EB}"/>
              </a:ext>
            </a:extLst>
          </p:cNvPr>
          <p:cNvSpPr>
            <a:spLocks noGrp="1"/>
          </p:cNvSpPr>
          <p:nvPr>
            <p:ph type="body" sz="quarter" idx="16" hasCustomPrompt="1"/>
          </p:nvPr>
        </p:nvSpPr>
        <p:spPr>
          <a:xfrm>
            <a:off x="9724009" y="2504151"/>
            <a:ext cx="1636776" cy="821854"/>
          </a:xfrm>
        </p:spPr>
        <p:txBody>
          <a:bodyPr anchor="t">
            <a:normAutofit/>
          </a:bodyPr>
          <a:lstStyle>
            <a:lvl1pPr marL="0" indent="0" algn="ctr">
              <a:lnSpc>
                <a:spcPct val="100000"/>
              </a:lnSpc>
              <a:spcBef>
                <a:spcPts val="0"/>
              </a:spcBef>
              <a:buNone/>
              <a:defRPr sz="1600" cap="all"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text here</a:t>
            </a:r>
          </a:p>
        </p:txBody>
      </p:sp>
      <p:sp>
        <p:nvSpPr>
          <p:cNvPr id="24" name="Oval 23">
            <a:extLst>
              <a:ext uri="{FF2B5EF4-FFF2-40B4-BE49-F238E27FC236}">
                <a16:creationId xmlns:a16="http://schemas.microsoft.com/office/drawing/2014/main" id="{DC3DC7D4-9A01-6517-BBA3-25985ED39F3E}"/>
              </a:ext>
              <a:ext uri="{C183D7F6-B498-43B3-948B-1728B52AA6E4}">
                <adec:decorative xmlns:adec="http://schemas.microsoft.com/office/drawing/2017/decorative" val="1"/>
              </a:ext>
            </a:extLst>
          </p:cNvPr>
          <p:cNvSpPr/>
          <p:nvPr userDrawn="1"/>
        </p:nvSpPr>
        <p:spPr>
          <a:xfrm>
            <a:off x="5193485" y="3507830"/>
            <a:ext cx="1463040" cy="14630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7">
            <a:extLst>
              <a:ext uri="{FF2B5EF4-FFF2-40B4-BE49-F238E27FC236}">
                <a16:creationId xmlns:a16="http://schemas.microsoft.com/office/drawing/2014/main" id="{8B660B9C-1FDD-B66C-4771-6927C706C114}"/>
              </a:ext>
            </a:extLst>
          </p:cNvPr>
          <p:cNvSpPr>
            <a:spLocks noGrp="1"/>
          </p:cNvSpPr>
          <p:nvPr>
            <p:ph type="pic" sz="quarter" idx="23"/>
          </p:nvPr>
        </p:nvSpPr>
        <p:spPr>
          <a:xfrm>
            <a:off x="5559245" y="3895767"/>
            <a:ext cx="731520" cy="731520"/>
          </a:xfrm>
        </p:spPr>
        <p:txBody>
          <a:bodyPr anchor="ctr">
            <a:normAutofit/>
          </a:bodyPr>
          <a:lstStyle>
            <a:lvl1pPr marL="0" indent="0" algn="ctr">
              <a:buNone/>
              <a:defRPr sz="1100">
                <a:solidFill>
                  <a:schemeClr val="tx1"/>
                </a:solidFill>
              </a:defRPr>
            </a:lvl1pPr>
          </a:lstStyle>
          <a:p>
            <a:r>
              <a:rPr lang="en-US"/>
              <a:t>Click icon to add picture</a:t>
            </a:r>
            <a:endParaRPr lang="en-US" dirty="0"/>
          </a:p>
        </p:txBody>
      </p:sp>
      <p:sp>
        <p:nvSpPr>
          <p:cNvPr id="18" name="Text Placeholder 9">
            <a:extLst>
              <a:ext uri="{FF2B5EF4-FFF2-40B4-BE49-F238E27FC236}">
                <a16:creationId xmlns:a16="http://schemas.microsoft.com/office/drawing/2014/main" id="{5CEDB5D2-20DC-E42D-81A3-DD675DB5DAC1}"/>
              </a:ext>
            </a:extLst>
          </p:cNvPr>
          <p:cNvSpPr>
            <a:spLocks noGrp="1"/>
          </p:cNvSpPr>
          <p:nvPr>
            <p:ph type="body" sz="quarter" idx="17" hasCustomPrompt="1"/>
          </p:nvPr>
        </p:nvSpPr>
        <p:spPr>
          <a:xfrm>
            <a:off x="5106617" y="5112564"/>
            <a:ext cx="1636776" cy="821854"/>
          </a:xfrm>
        </p:spPr>
        <p:txBody>
          <a:bodyPr anchor="t">
            <a:normAutofit/>
          </a:bodyPr>
          <a:lstStyle>
            <a:lvl1pPr marL="0" indent="0" algn="ctr">
              <a:lnSpc>
                <a:spcPct val="100000"/>
              </a:lnSpc>
              <a:spcBef>
                <a:spcPts val="0"/>
              </a:spcBef>
              <a:buNone/>
              <a:defRPr sz="1600" cap="all"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text here</a:t>
            </a:r>
          </a:p>
        </p:txBody>
      </p:sp>
      <p:sp>
        <p:nvSpPr>
          <p:cNvPr id="25" name="Oval 24">
            <a:extLst>
              <a:ext uri="{FF2B5EF4-FFF2-40B4-BE49-F238E27FC236}">
                <a16:creationId xmlns:a16="http://schemas.microsoft.com/office/drawing/2014/main" id="{E6E0A5FF-B1AF-63A9-AB13-9C59EC05FD43}"/>
              </a:ext>
              <a:ext uri="{C183D7F6-B498-43B3-948B-1728B52AA6E4}">
                <adec:decorative xmlns:adec="http://schemas.microsoft.com/office/drawing/2017/decorative" val="1"/>
              </a:ext>
            </a:extLst>
          </p:cNvPr>
          <p:cNvSpPr/>
          <p:nvPr userDrawn="1"/>
        </p:nvSpPr>
        <p:spPr>
          <a:xfrm>
            <a:off x="7502181" y="3507830"/>
            <a:ext cx="1463040" cy="14630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Picture Placeholder 27">
            <a:extLst>
              <a:ext uri="{FF2B5EF4-FFF2-40B4-BE49-F238E27FC236}">
                <a16:creationId xmlns:a16="http://schemas.microsoft.com/office/drawing/2014/main" id="{CE1131E2-6ABA-CCF9-F1A8-115DB733B6EE}"/>
              </a:ext>
            </a:extLst>
          </p:cNvPr>
          <p:cNvSpPr>
            <a:spLocks noGrp="1"/>
          </p:cNvSpPr>
          <p:nvPr>
            <p:ph type="pic" sz="quarter" idx="24"/>
          </p:nvPr>
        </p:nvSpPr>
        <p:spPr>
          <a:xfrm>
            <a:off x="7867941" y="3895767"/>
            <a:ext cx="731520" cy="731520"/>
          </a:xfrm>
        </p:spPr>
        <p:txBody>
          <a:bodyPr anchor="ctr">
            <a:normAutofit/>
          </a:bodyPr>
          <a:lstStyle>
            <a:lvl1pPr marL="0" indent="0" algn="ctr">
              <a:buNone/>
              <a:defRPr sz="1100">
                <a:solidFill>
                  <a:schemeClr val="tx1"/>
                </a:solidFill>
              </a:defRPr>
            </a:lvl1pPr>
          </a:lstStyle>
          <a:p>
            <a:r>
              <a:rPr lang="en-US"/>
              <a:t>Click icon to add picture</a:t>
            </a:r>
            <a:endParaRPr lang="en-US" dirty="0"/>
          </a:p>
        </p:txBody>
      </p:sp>
      <p:sp>
        <p:nvSpPr>
          <p:cNvPr id="19" name="Text Placeholder 9">
            <a:extLst>
              <a:ext uri="{FF2B5EF4-FFF2-40B4-BE49-F238E27FC236}">
                <a16:creationId xmlns:a16="http://schemas.microsoft.com/office/drawing/2014/main" id="{11333C39-8C83-07F1-DB19-333B85C4D556}"/>
              </a:ext>
            </a:extLst>
          </p:cNvPr>
          <p:cNvSpPr>
            <a:spLocks noGrp="1"/>
          </p:cNvSpPr>
          <p:nvPr>
            <p:ph type="body" sz="quarter" idx="18" hasCustomPrompt="1"/>
          </p:nvPr>
        </p:nvSpPr>
        <p:spPr>
          <a:xfrm>
            <a:off x="7415313" y="5122612"/>
            <a:ext cx="1636776" cy="821854"/>
          </a:xfrm>
        </p:spPr>
        <p:txBody>
          <a:bodyPr anchor="t">
            <a:normAutofit/>
          </a:bodyPr>
          <a:lstStyle>
            <a:lvl1pPr marL="0" indent="0" algn="ctr">
              <a:lnSpc>
                <a:spcPct val="100000"/>
              </a:lnSpc>
              <a:spcBef>
                <a:spcPts val="0"/>
              </a:spcBef>
              <a:buNone/>
              <a:defRPr sz="1600" cap="all"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text here</a:t>
            </a:r>
          </a:p>
        </p:txBody>
      </p:sp>
      <p:sp>
        <p:nvSpPr>
          <p:cNvPr id="26" name="Oval 25">
            <a:extLst>
              <a:ext uri="{FF2B5EF4-FFF2-40B4-BE49-F238E27FC236}">
                <a16:creationId xmlns:a16="http://schemas.microsoft.com/office/drawing/2014/main" id="{B65DEC11-1F32-4EAC-3FA0-360A3FEBE14B}"/>
              </a:ext>
              <a:ext uri="{C183D7F6-B498-43B3-948B-1728B52AA6E4}">
                <adec:decorative xmlns:adec="http://schemas.microsoft.com/office/drawing/2017/decorative" val="1"/>
              </a:ext>
            </a:extLst>
          </p:cNvPr>
          <p:cNvSpPr/>
          <p:nvPr userDrawn="1"/>
        </p:nvSpPr>
        <p:spPr>
          <a:xfrm>
            <a:off x="9810877" y="3507830"/>
            <a:ext cx="1463040" cy="14630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icture Placeholder 27">
            <a:extLst>
              <a:ext uri="{FF2B5EF4-FFF2-40B4-BE49-F238E27FC236}">
                <a16:creationId xmlns:a16="http://schemas.microsoft.com/office/drawing/2014/main" id="{ADD5603E-E24A-E9C5-D35F-A38DC46658F0}"/>
              </a:ext>
            </a:extLst>
          </p:cNvPr>
          <p:cNvSpPr>
            <a:spLocks noGrp="1"/>
          </p:cNvSpPr>
          <p:nvPr>
            <p:ph type="pic" sz="quarter" idx="25"/>
          </p:nvPr>
        </p:nvSpPr>
        <p:spPr>
          <a:xfrm>
            <a:off x="10176637" y="3895767"/>
            <a:ext cx="731520" cy="731520"/>
          </a:xfrm>
        </p:spPr>
        <p:txBody>
          <a:bodyPr anchor="ctr">
            <a:normAutofit/>
          </a:bodyPr>
          <a:lstStyle>
            <a:lvl1pPr marL="0" indent="0" algn="ctr">
              <a:buNone/>
              <a:defRPr sz="1100">
                <a:solidFill>
                  <a:schemeClr val="tx1"/>
                </a:solidFill>
              </a:defRPr>
            </a:lvl1pPr>
          </a:lstStyle>
          <a:p>
            <a:r>
              <a:rPr lang="en-US"/>
              <a:t>Click icon to add picture</a:t>
            </a:r>
            <a:endParaRPr lang="en-US" dirty="0"/>
          </a:p>
        </p:txBody>
      </p:sp>
      <p:sp>
        <p:nvSpPr>
          <p:cNvPr id="20" name="Text Placeholder 9">
            <a:extLst>
              <a:ext uri="{FF2B5EF4-FFF2-40B4-BE49-F238E27FC236}">
                <a16:creationId xmlns:a16="http://schemas.microsoft.com/office/drawing/2014/main" id="{E65FCE6B-F5AD-CA04-8BC6-D677E90648C3}"/>
              </a:ext>
            </a:extLst>
          </p:cNvPr>
          <p:cNvSpPr>
            <a:spLocks noGrp="1"/>
          </p:cNvSpPr>
          <p:nvPr>
            <p:ph type="body" sz="quarter" idx="19" hasCustomPrompt="1"/>
          </p:nvPr>
        </p:nvSpPr>
        <p:spPr>
          <a:xfrm>
            <a:off x="9724009" y="5122612"/>
            <a:ext cx="1636776" cy="821854"/>
          </a:xfrm>
        </p:spPr>
        <p:txBody>
          <a:bodyPr anchor="t">
            <a:normAutofit/>
          </a:bodyPr>
          <a:lstStyle>
            <a:lvl1pPr marL="0" indent="0" algn="ctr">
              <a:lnSpc>
                <a:spcPct val="100000"/>
              </a:lnSpc>
              <a:spcBef>
                <a:spcPts val="0"/>
              </a:spcBef>
              <a:buNone/>
              <a:defRPr sz="1600" cap="all"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text here</a:t>
            </a:r>
          </a:p>
        </p:txBody>
      </p:sp>
      <p:sp>
        <p:nvSpPr>
          <p:cNvPr id="7" name="Footer Placeholder 4">
            <a:extLst>
              <a:ext uri="{FF2B5EF4-FFF2-40B4-BE49-F238E27FC236}">
                <a16:creationId xmlns:a16="http://schemas.microsoft.com/office/drawing/2014/main" id="{CC2AD9E8-14E8-2D94-11D7-64806DB72E56}"/>
              </a:ext>
            </a:extLst>
          </p:cNvPr>
          <p:cNvSpPr>
            <a:spLocks noGrp="1"/>
          </p:cNvSpPr>
          <p:nvPr>
            <p:ph type="ftr" sz="quarter" idx="11"/>
          </p:nvPr>
        </p:nvSpPr>
        <p:spPr>
          <a:xfrm>
            <a:off x="767865" y="6183501"/>
            <a:ext cx="3161040" cy="365125"/>
          </a:xfrm>
        </p:spPr>
        <p:txBody>
          <a:bodyPr/>
          <a:lstStyle>
            <a:lvl1pPr algn="l">
              <a:defRPr sz="1000" cap="all" baseline="0"/>
            </a:lvl1pPr>
          </a:lstStyle>
          <a:p>
            <a:r>
              <a:rPr lang="en-US" dirty="0"/>
              <a:t>Add footer here</a:t>
            </a:r>
          </a:p>
        </p:txBody>
      </p:sp>
      <p:sp>
        <p:nvSpPr>
          <p:cNvPr id="8" name="Slide Number Placeholder 5">
            <a:extLst>
              <a:ext uri="{FF2B5EF4-FFF2-40B4-BE49-F238E27FC236}">
                <a16:creationId xmlns:a16="http://schemas.microsoft.com/office/drawing/2014/main" id="{6A722167-2F12-D034-503E-17517FE09CED}"/>
              </a:ext>
            </a:extLst>
          </p:cNvPr>
          <p:cNvSpPr>
            <a:spLocks noGrp="1"/>
          </p:cNvSpPr>
          <p:nvPr>
            <p:ph type="sldNum" sz="quarter" idx="12"/>
          </p:nvPr>
        </p:nvSpPr>
        <p:spPr>
          <a:xfrm>
            <a:off x="8767469" y="6183501"/>
            <a:ext cx="2593316" cy="365125"/>
          </a:xfrm>
        </p:spPr>
        <p:txBody>
          <a:bodyPr lIns="0" tIns="0" rIns="0"/>
          <a:lstStyle>
            <a:lvl1pPr>
              <a:defRPr sz="1000" cap="all" baseline="0">
                <a:solidFill>
                  <a:schemeClr val="tx1"/>
                </a:solidFill>
              </a:defRPr>
            </a:lvl1pPr>
          </a:lstStyle>
          <a:p>
            <a:r>
              <a:rPr lang="en-US" dirty="0"/>
              <a:t>Page 0</a:t>
            </a:r>
            <a:fld id="{F4D6F5BC-20F0-430F-85EA-3DE30F119EFB}" type="slidenum">
              <a:rPr lang="en-US" smtClean="0"/>
              <a:pPr/>
              <a:t>‹#›</a:t>
            </a:fld>
            <a:endParaRPr lang="en-US" dirty="0"/>
          </a:p>
        </p:txBody>
      </p:sp>
    </p:spTree>
    <p:extLst>
      <p:ext uri="{BB962C8B-B14F-4D97-AF65-F5344CB8AC3E}">
        <p14:creationId xmlns:p14="http://schemas.microsoft.com/office/powerpoint/2010/main" val="417312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EF6AE-149E-CEA7-AE00-D115EB23463B}"/>
              </a:ext>
            </a:extLst>
          </p:cNvPr>
          <p:cNvSpPr>
            <a:spLocks noGrp="1"/>
          </p:cNvSpPr>
          <p:nvPr>
            <p:ph type="ctrTitle" hasCustomPrompt="1"/>
          </p:nvPr>
        </p:nvSpPr>
        <p:spPr>
          <a:xfrm>
            <a:off x="767865" y="440766"/>
            <a:ext cx="10506386" cy="586583"/>
          </a:xfrm>
        </p:spPr>
        <p:txBody>
          <a:bodyPr anchor="b">
            <a:normAutofit/>
          </a:bodyPr>
          <a:lstStyle>
            <a:lvl1pPr algn="l">
              <a:lnSpc>
                <a:spcPct val="75000"/>
              </a:lnSpc>
              <a:defRPr sz="3200" b="1" cap="all" baseline="0"/>
            </a:lvl1pPr>
          </a:lstStyle>
          <a:p>
            <a:r>
              <a:rPr lang="en-US" dirty="0"/>
              <a:t>Add Title </a:t>
            </a:r>
          </a:p>
        </p:txBody>
      </p:sp>
      <p:cxnSp>
        <p:nvCxnSpPr>
          <p:cNvPr id="13" name="Straight Connector 12" descr="Verticle Rule Line" title="Verticle Rule Line">
            <a:extLst>
              <a:ext uri="{FF2B5EF4-FFF2-40B4-BE49-F238E27FC236}">
                <a16:creationId xmlns:a16="http://schemas.microsoft.com/office/drawing/2014/main" id="{CE266693-B86C-0A7F-4122-5AFA5028696B}"/>
              </a:ext>
            </a:extLst>
          </p:cNvPr>
          <p:cNvCxnSpPr>
            <a:cxnSpLocks/>
          </p:cNvCxnSpPr>
          <p:nvPr userDrawn="1"/>
        </p:nvCxnSpPr>
        <p:spPr>
          <a:xfrm flipH="1">
            <a:off x="853219" y="1370880"/>
            <a:ext cx="1253208" cy="0"/>
          </a:xfrm>
          <a:prstGeom prst="line">
            <a:avLst/>
          </a:prstGeom>
          <a:ln w="76200">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C079171D-B8A1-3D4F-8F0C-145874B4BC9B}"/>
              </a:ext>
            </a:extLst>
          </p:cNvPr>
          <p:cNvSpPr>
            <a:spLocks noGrp="1"/>
          </p:cNvSpPr>
          <p:nvPr>
            <p:ph sz="quarter" idx="15"/>
          </p:nvPr>
        </p:nvSpPr>
        <p:spPr>
          <a:xfrm>
            <a:off x="3008647" y="1497208"/>
            <a:ext cx="8266112" cy="2471891"/>
          </a:xfrm>
        </p:spPr>
        <p:txBody>
          <a:bodyPr/>
          <a:lstStyle>
            <a:lvl1pPr marL="0" indent="0">
              <a:lnSpc>
                <a:spcPct val="150000"/>
              </a:lnSpc>
              <a:buNone/>
              <a:defRPr sz="3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9">
            <a:extLst>
              <a:ext uri="{FF2B5EF4-FFF2-40B4-BE49-F238E27FC236}">
                <a16:creationId xmlns:a16="http://schemas.microsoft.com/office/drawing/2014/main" id="{90BFEB1E-8991-0667-6BDA-AFC8E1A81962}"/>
              </a:ext>
            </a:extLst>
          </p:cNvPr>
          <p:cNvSpPr>
            <a:spLocks noGrp="1"/>
          </p:cNvSpPr>
          <p:nvPr>
            <p:ph type="body" sz="quarter" idx="14" hasCustomPrompt="1"/>
          </p:nvPr>
        </p:nvSpPr>
        <p:spPr>
          <a:xfrm>
            <a:off x="3008647" y="4270548"/>
            <a:ext cx="8265604" cy="1090244"/>
          </a:xfrm>
        </p:spPr>
        <p:txBody>
          <a:bodyPr lIns="137160" tIns="0" rIns="0" bIns="0" numCol="3" spcCol="640080">
            <a:normAutofit/>
          </a:bodyPr>
          <a:lstStyle>
            <a:lvl1pPr marL="182880" indent="-347472">
              <a:lnSpc>
                <a:spcPct val="150000"/>
              </a:lnSpc>
              <a:buFont typeface="Arial" panose="020B0604020202020204" pitchFamily="34" charset="0"/>
              <a:buChar char="•"/>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Add text here</a:t>
            </a:r>
          </a:p>
        </p:txBody>
      </p:sp>
      <p:sp>
        <p:nvSpPr>
          <p:cNvPr id="7" name="Footer Placeholder 4">
            <a:extLst>
              <a:ext uri="{FF2B5EF4-FFF2-40B4-BE49-F238E27FC236}">
                <a16:creationId xmlns:a16="http://schemas.microsoft.com/office/drawing/2014/main" id="{CC2AD9E8-14E8-2D94-11D7-64806DB72E56}"/>
              </a:ext>
            </a:extLst>
          </p:cNvPr>
          <p:cNvSpPr>
            <a:spLocks noGrp="1"/>
          </p:cNvSpPr>
          <p:nvPr>
            <p:ph type="ftr" sz="quarter" idx="11"/>
          </p:nvPr>
        </p:nvSpPr>
        <p:spPr>
          <a:xfrm>
            <a:off x="767865" y="6183501"/>
            <a:ext cx="3161040" cy="365125"/>
          </a:xfrm>
        </p:spPr>
        <p:txBody>
          <a:bodyPr/>
          <a:lstStyle>
            <a:lvl1pPr algn="l">
              <a:defRPr sz="1000" cap="all" baseline="0"/>
            </a:lvl1pPr>
          </a:lstStyle>
          <a:p>
            <a:r>
              <a:rPr lang="en-US" dirty="0"/>
              <a:t>Add footer here</a:t>
            </a:r>
          </a:p>
        </p:txBody>
      </p:sp>
      <p:sp>
        <p:nvSpPr>
          <p:cNvPr id="8" name="Slide Number Placeholder 5">
            <a:extLst>
              <a:ext uri="{FF2B5EF4-FFF2-40B4-BE49-F238E27FC236}">
                <a16:creationId xmlns:a16="http://schemas.microsoft.com/office/drawing/2014/main" id="{6A722167-2F12-D034-503E-17517FE09CED}"/>
              </a:ext>
            </a:extLst>
          </p:cNvPr>
          <p:cNvSpPr>
            <a:spLocks noGrp="1"/>
          </p:cNvSpPr>
          <p:nvPr>
            <p:ph type="sldNum" sz="quarter" idx="12"/>
          </p:nvPr>
        </p:nvSpPr>
        <p:spPr>
          <a:xfrm>
            <a:off x="8767469" y="6183501"/>
            <a:ext cx="2593316" cy="365125"/>
          </a:xfrm>
        </p:spPr>
        <p:txBody>
          <a:bodyPr lIns="0" tIns="0" rIns="0"/>
          <a:lstStyle>
            <a:lvl1pPr>
              <a:defRPr sz="1000" cap="all" baseline="0"/>
            </a:lvl1pPr>
          </a:lstStyle>
          <a:p>
            <a:r>
              <a:rPr lang="en-US" dirty="0"/>
              <a:t>Page 0</a:t>
            </a:r>
            <a:fld id="{F4D6F5BC-20F0-430F-85EA-3DE30F119EFB}" type="slidenum">
              <a:rPr lang="en-US" smtClean="0"/>
              <a:pPr/>
              <a:t>‹#›</a:t>
            </a:fld>
            <a:endParaRPr lang="en-US" dirty="0"/>
          </a:p>
        </p:txBody>
      </p:sp>
    </p:spTree>
    <p:extLst>
      <p:ext uri="{BB962C8B-B14F-4D97-AF65-F5344CB8AC3E}">
        <p14:creationId xmlns:p14="http://schemas.microsoft.com/office/powerpoint/2010/main" val="414431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EF6AE-149E-CEA7-AE00-D115EB23463B}"/>
              </a:ext>
            </a:extLst>
          </p:cNvPr>
          <p:cNvSpPr>
            <a:spLocks noGrp="1"/>
          </p:cNvSpPr>
          <p:nvPr>
            <p:ph type="ctrTitle" hasCustomPrompt="1"/>
          </p:nvPr>
        </p:nvSpPr>
        <p:spPr>
          <a:xfrm>
            <a:off x="767865" y="214692"/>
            <a:ext cx="3713700" cy="1245980"/>
          </a:xfrm>
        </p:spPr>
        <p:txBody>
          <a:bodyPr anchor="b">
            <a:normAutofit/>
          </a:bodyPr>
          <a:lstStyle>
            <a:lvl1pPr algn="l">
              <a:lnSpc>
                <a:spcPct val="90000"/>
              </a:lnSpc>
              <a:defRPr sz="3200" b="1" cap="all" baseline="0"/>
            </a:lvl1pPr>
          </a:lstStyle>
          <a:p>
            <a:r>
              <a:rPr lang="en-US" dirty="0"/>
              <a:t>Add Title  here</a:t>
            </a:r>
          </a:p>
        </p:txBody>
      </p:sp>
      <p:sp>
        <p:nvSpPr>
          <p:cNvPr id="10" name="Text Placeholder 9">
            <a:extLst>
              <a:ext uri="{FF2B5EF4-FFF2-40B4-BE49-F238E27FC236}">
                <a16:creationId xmlns:a16="http://schemas.microsoft.com/office/drawing/2014/main" id="{0B04BD1D-781E-E27B-949C-49484EB07480}"/>
              </a:ext>
            </a:extLst>
          </p:cNvPr>
          <p:cNvSpPr>
            <a:spLocks noGrp="1"/>
          </p:cNvSpPr>
          <p:nvPr>
            <p:ph type="body" sz="quarter" idx="13" hasCustomPrompt="1"/>
          </p:nvPr>
        </p:nvSpPr>
        <p:spPr>
          <a:xfrm>
            <a:off x="3028743" y="2090054"/>
            <a:ext cx="8034492" cy="4093447"/>
          </a:xfrm>
        </p:spPr>
        <p:txBody>
          <a:bodyPr>
            <a:noAutofit/>
          </a:bodyPr>
          <a:lstStyle>
            <a:lvl1pPr marL="274320" indent="-274320">
              <a:lnSpc>
                <a:spcPct val="120000"/>
              </a:lnSpc>
              <a:spcBef>
                <a:spcPts val="3000"/>
              </a:spcBef>
              <a:buFont typeface="Arial" panose="020B0604020202020204" pitchFamily="34" charset="0"/>
              <a:buChar char="•"/>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Add text here</a:t>
            </a:r>
          </a:p>
        </p:txBody>
      </p:sp>
      <p:cxnSp>
        <p:nvCxnSpPr>
          <p:cNvPr id="13" name="Straight Connector 12" title="Verticle Rule Line">
            <a:extLst>
              <a:ext uri="{FF2B5EF4-FFF2-40B4-BE49-F238E27FC236}">
                <a16:creationId xmlns:a16="http://schemas.microsoft.com/office/drawing/2014/main" id="{CE266693-B86C-0A7F-4122-5AFA5028696B}"/>
              </a:ext>
            </a:extLst>
          </p:cNvPr>
          <p:cNvCxnSpPr>
            <a:cxnSpLocks/>
          </p:cNvCxnSpPr>
          <p:nvPr userDrawn="1"/>
        </p:nvCxnSpPr>
        <p:spPr>
          <a:xfrm flipH="1">
            <a:off x="853219" y="1792905"/>
            <a:ext cx="1253208" cy="0"/>
          </a:xfrm>
          <a:prstGeom prst="line">
            <a:avLst/>
          </a:prstGeom>
          <a:ln w="76200">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CC2AD9E8-14E8-2D94-11D7-64806DB72E56}"/>
              </a:ext>
            </a:extLst>
          </p:cNvPr>
          <p:cNvSpPr>
            <a:spLocks noGrp="1"/>
          </p:cNvSpPr>
          <p:nvPr>
            <p:ph type="ftr" sz="quarter" idx="11"/>
          </p:nvPr>
        </p:nvSpPr>
        <p:spPr>
          <a:xfrm>
            <a:off x="767865" y="6183501"/>
            <a:ext cx="3161040" cy="365125"/>
          </a:xfrm>
        </p:spPr>
        <p:txBody>
          <a:bodyPr/>
          <a:lstStyle>
            <a:lvl1pPr algn="l">
              <a:defRPr sz="1000" cap="all" baseline="0"/>
            </a:lvl1pPr>
          </a:lstStyle>
          <a:p>
            <a:r>
              <a:rPr lang="en-US" dirty="0"/>
              <a:t>Add footer here</a:t>
            </a:r>
          </a:p>
        </p:txBody>
      </p:sp>
      <p:sp>
        <p:nvSpPr>
          <p:cNvPr id="8" name="Slide Number Placeholder 5">
            <a:extLst>
              <a:ext uri="{FF2B5EF4-FFF2-40B4-BE49-F238E27FC236}">
                <a16:creationId xmlns:a16="http://schemas.microsoft.com/office/drawing/2014/main" id="{6A722167-2F12-D034-503E-17517FE09CED}"/>
              </a:ext>
            </a:extLst>
          </p:cNvPr>
          <p:cNvSpPr>
            <a:spLocks noGrp="1"/>
          </p:cNvSpPr>
          <p:nvPr>
            <p:ph type="sldNum" sz="quarter" idx="12"/>
          </p:nvPr>
        </p:nvSpPr>
        <p:spPr>
          <a:xfrm>
            <a:off x="8767469" y="6183501"/>
            <a:ext cx="2593316" cy="365125"/>
          </a:xfrm>
        </p:spPr>
        <p:txBody>
          <a:bodyPr lIns="0" tIns="0" rIns="0"/>
          <a:lstStyle>
            <a:lvl1pPr>
              <a:defRPr sz="1000" cap="all" baseline="0"/>
            </a:lvl1pPr>
          </a:lstStyle>
          <a:p>
            <a:r>
              <a:rPr lang="en-US" dirty="0"/>
              <a:t>Page 0</a:t>
            </a:r>
            <a:fld id="{F4D6F5BC-20F0-430F-85EA-3DE30F119EFB}" type="slidenum">
              <a:rPr lang="en-US" smtClean="0"/>
              <a:pPr/>
              <a:t>‹#›</a:t>
            </a:fld>
            <a:endParaRPr lang="en-US" dirty="0"/>
          </a:p>
        </p:txBody>
      </p:sp>
    </p:spTree>
    <p:extLst>
      <p:ext uri="{BB962C8B-B14F-4D97-AF65-F5344CB8AC3E}">
        <p14:creationId xmlns:p14="http://schemas.microsoft.com/office/powerpoint/2010/main" val="1666055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iz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EF6AE-149E-CEA7-AE00-D115EB23463B}"/>
              </a:ext>
            </a:extLst>
          </p:cNvPr>
          <p:cNvSpPr>
            <a:spLocks noGrp="1"/>
          </p:cNvSpPr>
          <p:nvPr>
            <p:ph type="ctrTitle" hasCustomPrompt="1"/>
          </p:nvPr>
        </p:nvSpPr>
        <p:spPr>
          <a:xfrm>
            <a:off x="767865" y="214692"/>
            <a:ext cx="3713700" cy="1245980"/>
          </a:xfrm>
        </p:spPr>
        <p:txBody>
          <a:bodyPr anchor="b">
            <a:normAutofit/>
          </a:bodyPr>
          <a:lstStyle>
            <a:lvl1pPr algn="l">
              <a:lnSpc>
                <a:spcPct val="90000"/>
              </a:lnSpc>
              <a:defRPr sz="3200" b="1" cap="all" baseline="0"/>
            </a:lvl1pPr>
          </a:lstStyle>
          <a:p>
            <a:r>
              <a:rPr lang="en-US" dirty="0"/>
              <a:t>Add Title  here</a:t>
            </a:r>
          </a:p>
        </p:txBody>
      </p:sp>
      <p:sp>
        <p:nvSpPr>
          <p:cNvPr id="10" name="Text Placeholder 9">
            <a:extLst>
              <a:ext uri="{FF2B5EF4-FFF2-40B4-BE49-F238E27FC236}">
                <a16:creationId xmlns:a16="http://schemas.microsoft.com/office/drawing/2014/main" id="{0B04BD1D-781E-E27B-949C-49484EB07480}"/>
              </a:ext>
            </a:extLst>
          </p:cNvPr>
          <p:cNvSpPr>
            <a:spLocks noGrp="1"/>
          </p:cNvSpPr>
          <p:nvPr>
            <p:ph type="body" sz="quarter" idx="13"/>
          </p:nvPr>
        </p:nvSpPr>
        <p:spPr>
          <a:xfrm>
            <a:off x="6156288" y="2059910"/>
            <a:ext cx="4072934" cy="1125419"/>
          </a:xfrm>
        </p:spPr>
        <p:txBody>
          <a:bodyPr>
            <a:noAutofit/>
          </a:bodyPr>
          <a:lstStyle>
            <a:lvl1pPr marL="0" indent="0">
              <a:lnSpc>
                <a:spcPct val="100000"/>
              </a:lnSpc>
              <a:spcBef>
                <a:spcPts val="3000"/>
              </a:spcBef>
              <a:buFont typeface="Arial" panose="020B0604020202020204" pitchFamily="34" charset="0"/>
              <a:buNone/>
              <a:defRPr sz="2400" u="sng">
                <a:solidFill>
                  <a:schemeClr val="accent3">
                    <a:lumMod val="40000"/>
                    <a:lumOff val="6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13" name="Straight Connector 12" title="Verticle Rule Line">
            <a:extLst>
              <a:ext uri="{FF2B5EF4-FFF2-40B4-BE49-F238E27FC236}">
                <a16:creationId xmlns:a16="http://schemas.microsoft.com/office/drawing/2014/main" id="{CE266693-B86C-0A7F-4122-5AFA5028696B}"/>
              </a:ext>
            </a:extLst>
          </p:cNvPr>
          <p:cNvCxnSpPr>
            <a:cxnSpLocks/>
          </p:cNvCxnSpPr>
          <p:nvPr userDrawn="1"/>
        </p:nvCxnSpPr>
        <p:spPr>
          <a:xfrm flipH="1">
            <a:off x="853219" y="1792905"/>
            <a:ext cx="1253208" cy="0"/>
          </a:xfrm>
          <a:prstGeom prst="line">
            <a:avLst/>
          </a:prstGeom>
          <a:ln w="76200">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CC2AD9E8-14E8-2D94-11D7-64806DB72E56}"/>
              </a:ext>
            </a:extLst>
          </p:cNvPr>
          <p:cNvSpPr>
            <a:spLocks noGrp="1"/>
          </p:cNvSpPr>
          <p:nvPr>
            <p:ph type="ftr" sz="quarter" idx="11"/>
          </p:nvPr>
        </p:nvSpPr>
        <p:spPr>
          <a:xfrm>
            <a:off x="767865" y="6183501"/>
            <a:ext cx="3161040" cy="365125"/>
          </a:xfrm>
        </p:spPr>
        <p:txBody>
          <a:bodyPr/>
          <a:lstStyle>
            <a:lvl1pPr algn="l">
              <a:defRPr sz="1000" cap="all" baseline="0"/>
            </a:lvl1pPr>
          </a:lstStyle>
          <a:p>
            <a:r>
              <a:rPr lang="en-US" dirty="0"/>
              <a:t>Add footer here</a:t>
            </a:r>
          </a:p>
        </p:txBody>
      </p:sp>
      <p:sp>
        <p:nvSpPr>
          <p:cNvPr id="8" name="Slide Number Placeholder 5">
            <a:extLst>
              <a:ext uri="{FF2B5EF4-FFF2-40B4-BE49-F238E27FC236}">
                <a16:creationId xmlns:a16="http://schemas.microsoft.com/office/drawing/2014/main" id="{6A722167-2F12-D034-503E-17517FE09CED}"/>
              </a:ext>
            </a:extLst>
          </p:cNvPr>
          <p:cNvSpPr>
            <a:spLocks noGrp="1"/>
          </p:cNvSpPr>
          <p:nvPr>
            <p:ph type="sldNum" sz="quarter" idx="12"/>
          </p:nvPr>
        </p:nvSpPr>
        <p:spPr>
          <a:xfrm>
            <a:off x="8767469" y="6183501"/>
            <a:ext cx="2593316" cy="365125"/>
          </a:xfrm>
        </p:spPr>
        <p:txBody>
          <a:bodyPr lIns="0" tIns="0" rIns="0"/>
          <a:lstStyle>
            <a:lvl1pPr>
              <a:defRPr sz="1000" cap="all" baseline="0"/>
            </a:lvl1pPr>
          </a:lstStyle>
          <a:p>
            <a:r>
              <a:rPr lang="en-US" dirty="0"/>
              <a:t>Page 0</a:t>
            </a:r>
            <a:fld id="{F4D6F5BC-20F0-430F-85EA-3DE30F119EFB}" type="slidenum">
              <a:rPr lang="en-US" smtClean="0"/>
              <a:pPr/>
              <a:t>‹#›</a:t>
            </a:fld>
            <a:endParaRPr lang="en-US" dirty="0"/>
          </a:p>
        </p:txBody>
      </p:sp>
      <p:pic>
        <p:nvPicPr>
          <p:cNvPr id="9" name="Graphic 8" descr="Circle with left arrow with solid fill">
            <a:hlinkClick r:id="rId2"/>
            <a:extLst>
              <a:ext uri="{FF2B5EF4-FFF2-40B4-BE49-F238E27FC236}">
                <a16:creationId xmlns:a16="http://schemas.microsoft.com/office/drawing/2014/main" id="{D888B852-56B6-C839-5CBD-590D6856CFF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5192428" y="2103070"/>
            <a:ext cx="830997" cy="830997"/>
          </a:xfrm>
          <a:prstGeom prst="rect">
            <a:avLst/>
          </a:prstGeom>
        </p:spPr>
      </p:pic>
    </p:spTree>
    <p:extLst>
      <p:ext uri="{BB962C8B-B14F-4D97-AF65-F5344CB8AC3E}">
        <p14:creationId xmlns:p14="http://schemas.microsoft.com/office/powerpoint/2010/main" val="2372645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2A44999A-DAD5-F853-1F66-4F4611931B3A}"/>
              </a:ext>
            </a:extLst>
          </p:cNvPr>
          <p:cNvSpPr>
            <a:spLocks noGrp="1"/>
          </p:cNvSpPr>
          <p:nvPr>
            <p:ph type="ftr" sz="quarter" idx="11"/>
          </p:nvPr>
        </p:nvSpPr>
        <p:spPr>
          <a:xfrm>
            <a:off x="767865" y="6183501"/>
            <a:ext cx="3161040" cy="365125"/>
          </a:xfrm>
        </p:spPr>
        <p:txBody>
          <a:bodyPr/>
          <a:lstStyle>
            <a:lvl1pPr algn="l">
              <a:defRPr sz="1000" cap="all" baseline="0"/>
            </a:lvl1pPr>
          </a:lstStyle>
          <a:p>
            <a:r>
              <a:rPr lang="en-US" dirty="0"/>
              <a:t>Add footer here</a:t>
            </a:r>
          </a:p>
        </p:txBody>
      </p:sp>
      <p:sp>
        <p:nvSpPr>
          <p:cNvPr id="9" name="Slide Number Placeholder 5">
            <a:extLst>
              <a:ext uri="{FF2B5EF4-FFF2-40B4-BE49-F238E27FC236}">
                <a16:creationId xmlns:a16="http://schemas.microsoft.com/office/drawing/2014/main" id="{A6A5DA8F-E966-3396-E829-59C248D67FBB}"/>
              </a:ext>
            </a:extLst>
          </p:cNvPr>
          <p:cNvSpPr>
            <a:spLocks noGrp="1"/>
          </p:cNvSpPr>
          <p:nvPr>
            <p:ph type="sldNum" sz="quarter" idx="12"/>
          </p:nvPr>
        </p:nvSpPr>
        <p:spPr>
          <a:xfrm>
            <a:off x="8767469" y="6183501"/>
            <a:ext cx="2593316" cy="365125"/>
          </a:xfrm>
        </p:spPr>
        <p:txBody>
          <a:bodyPr lIns="0" tIns="0" rIns="0"/>
          <a:lstStyle>
            <a:lvl1pPr>
              <a:defRPr sz="1000" cap="all" baseline="0"/>
            </a:lvl1pPr>
          </a:lstStyle>
          <a:p>
            <a:r>
              <a:rPr lang="en-US" dirty="0"/>
              <a:t>Page 0</a:t>
            </a:r>
            <a:fld id="{F4D6F5BC-20F0-430F-85EA-3DE30F119EFB}" type="slidenum">
              <a:rPr lang="en-US" smtClean="0"/>
              <a:pPr/>
              <a:t>‹#›</a:t>
            </a:fld>
            <a:endParaRPr lang="en-US" dirty="0"/>
          </a:p>
        </p:txBody>
      </p:sp>
    </p:spTree>
    <p:extLst>
      <p:ext uri="{BB962C8B-B14F-4D97-AF65-F5344CB8AC3E}">
        <p14:creationId xmlns:p14="http://schemas.microsoft.com/office/powerpoint/2010/main" val="295219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chemeClr val="accent5">
                <a:lumMod val="50000"/>
              </a:schemeClr>
            </a:gs>
            <a:gs pos="100000">
              <a:schemeClr val="accent5"/>
            </a:gs>
          </a:gsLst>
          <a:lin ang="18900000" scaled="1"/>
          <a:tileRect/>
        </a:gradFill>
        <a:effectLst/>
      </p:bgPr>
    </p:bg>
    <p:spTree>
      <p:nvGrpSpPr>
        <p:cNvPr id="1" name=""/>
        <p:cNvGrpSpPr/>
        <p:nvPr/>
      </p:nvGrpSpPr>
      <p:grpSpPr>
        <a:xfrm>
          <a:off x="0" y="0"/>
          <a:ext cx="0" cy="0"/>
          <a:chOff x="0" y="0"/>
          <a:chExt cx="0" cy="0"/>
        </a:xfrm>
      </p:grpSpPr>
      <p:pic>
        <p:nvPicPr>
          <p:cNvPr id="7" name="Picture 6" descr="A picture containing colorfulness, purple, magenta, violet&#10;&#10;Description automatically generated">
            <a:extLst>
              <a:ext uri="{FF2B5EF4-FFF2-40B4-BE49-F238E27FC236}">
                <a16:creationId xmlns:a16="http://schemas.microsoft.com/office/drawing/2014/main" id="{21C67B27-3DCB-A612-1630-DEAAA09B8635}"/>
              </a:ext>
            </a:extLst>
          </p:cNvPr>
          <p:cNvPicPr>
            <a:picLocks noChangeAspect="1"/>
          </p:cNvPicPr>
          <p:nvPr userDrawn="1"/>
        </p:nvPicPr>
        <p:blipFill rotWithShape="1">
          <a:blip r:embed="rId11" cstate="screen">
            <a:alphaModFix amt="20000"/>
            <a:extLst>
              <a:ext uri="{BEBA8EAE-BF5A-486C-A8C5-ECC9F3942E4B}">
                <a14:imgProps xmlns:a14="http://schemas.microsoft.com/office/drawing/2010/main">
                  <a14:imgLayer r:embed="rId12">
                    <a14:imgEffect>
                      <a14:colorTemperature colorTemp="47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Placeholder 1">
            <a:extLst>
              <a:ext uri="{FF2B5EF4-FFF2-40B4-BE49-F238E27FC236}">
                <a16:creationId xmlns:a16="http://schemas.microsoft.com/office/drawing/2014/main" id="{4FE9871A-9A2C-2E6F-0221-5C00575ED4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B15982-9619-48E7-255C-DAB69168FE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20CA30-D605-A6EE-40D5-0F18CC14B6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D7005CC9-ACBC-4F41-893C-06CDEFA85144}" type="datetimeFigureOut">
              <a:rPr lang="en-US" smtClean="0"/>
              <a:pPr/>
              <a:t>2/25/2026</a:t>
            </a:fld>
            <a:endParaRPr lang="en-US" dirty="0"/>
          </a:p>
        </p:txBody>
      </p:sp>
      <p:sp>
        <p:nvSpPr>
          <p:cNvPr id="5" name="Footer Placeholder 4">
            <a:extLst>
              <a:ext uri="{FF2B5EF4-FFF2-40B4-BE49-F238E27FC236}">
                <a16:creationId xmlns:a16="http://schemas.microsoft.com/office/drawing/2014/main" id="{EABEE9BE-1334-B164-BD91-65446700A8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all" baseline="0">
                <a:solidFill>
                  <a:schemeClr val="bg1"/>
                </a:solidFill>
              </a:defRPr>
            </a:lvl1pPr>
          </a:lstStyle>
          <a:p>
            <a:r>
              <a:rPr lang="en-US" dirty="0"/>
              <a:t>Add footer here</a:t>
            </a:r>
          </a:p>
        </p:txBody>
      </p:sp>
      <p:sp>
        <p:nvSpPr>
          <p:cNvPr id="6" name="Slide Number Placeholder 5">
            <a:extLst>
              <a:ext uri="{FF2B5EF4-FFF2-40B4-BE49-F238E27FC236}">
                <a16:creationId xmlns:a16="http://schemas.microsoft.com/office/drawing/2014/main" id="{C4121F1D-6897-D2A8-3BF8-B5672CDFF4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F4D6F5BC-20F0-430F-85EA-3DE30F119EFB}" type="slidenum">
              <a:rPr lang="en-US" smtClean="0"/>
              <a:pPr/>
              <a:t>‹#›</a:t>
            </a:fld>
            <a:endParaRPr lang="en-US" dirty="0"/>
          </a:p>
        </p:txBody>
      </p:sp>
    </p:spTree>
    <p:extLst>
      <p:ext uri="{BB962C8B-B14F-4D97-AF65-F5344CB8AC3E}">
        <p14:creationId xmlns:p14="http://schemas.microsoft.com/office/powerpoint/2010/main" val="4276033770"/>
      </p:ext>
    </p:extLst>
  </p:cSld>
  <p:clrMap bg1="lt1" tx1="dk1" bg2="lt2" tx2="dk2" accent1="accent1" accent2="accent2" accent3="accent3" accent4="accent4" accent5="accent5" accent6="accent6" hlink="hlink" folHlink="folHlink"/>
  <p:sldLayoutIdLst>
    <p:sldLayoutId id="2147484515" r:id="rId1"/>
    <p:sldLayoutId id="2147484516" r:id="rId2"/>
    <p:sldLayoutId id="2147484517" r:id="rId3"/>
    <p:sldLayoutId id="2147484518" r:id="rId4"/>
    <p:sldLayoutId id="2147484519" r:id="rId5"/>
    <p:sldLayoutId id="2147484520" r:id="rId6"/>
    <p:sldLayoutId id="2147484521" r:id="rId7"/>
    <p:sldLayoutId id="2147484522" r:id="rId8"/>
    <p:sldLayoutId id="2147484510" r:id="rId9"/>
  </p:sldLayoutIdLst>
  <p:txStyles>
    <p:titleStyle>
      <a:lvl1pPr algn="l" defTabSz="914400" rtl="0" eaLnBrk="1" latinLnBrk="0" hangingPunct="1">
        <a:lnSpc>
          <a:spcPct val="90000"/>
        </a:lnSpc>
        <a:spcBef>
          <a:spcPct val="0"/>
        </a:spcBef>
        <a:buNone/>
        <a:defRPr sz="4400" kern="1200" cap="all"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79372A9-8E45-C506-1199-A6DE84909F35}"/>
              </a:ext>
            </a:extLst>
          </p:cNvPr>
          <p:cNvSpPr>
            <a:spLocks noGrp="1"/>
          </p:cNvSpPr>
          <p:nvPr>
            <p:ph type="ctrTitle"/>
          </p:nvPr>
        </p:nvSpPr>
        <p:spPr>
          <a:xfrm>
            <a:off x="203978" y="844458"/>
            <a:ext cx="11561648" cy="1541904"/>
          </a:xfrm>
        </p:spPr>
        <p:txBody>
          <a:bodyPr>
            <a:normAutofit fontScale="90000"/>
          </a:bodyPr>
          <a:lstStyle/>
          <a:p>
            <a:pPr algn="ctr">
              <a:lnSpc>
                <a:spcPct val="100000"/>
              </a:lnSpc>
            </a:pPr>
            <a:br>
              <a:rPr lang="en-US" sz="4400" dirty="0"/>
            </a:br>
            <a:r>
              <a:rPr lang="en-US" sz="4400" dirty="0" err="1"/>
              <a:t>BridGing</a:t>
            </a:r>
            <a:r>
              <a:rPr lang="en-US" sz="4400" dirty="0"/>
              <a:t> the Health GAP </a:t>
            </a:r>
            <a:br>
              <a:rPr lang="en-US" sz="4400" dirty="0"/>
            </a:br>
            <a:r>
              <a:rPr lang="en-US" sz="4400" dirty="0"/>
              <a:t>FOR women &amp; Girls</a:t>
            </a:r>
          </a:p>
        </p:txBody>
      </p:sp>
      <p:sp>
        <p:nvSpPr>
          <p:cNvPr id="14" name="Text Placeholder 11">
            <a:extLst>
              <a:ext uri="{FF2B5EF4-FFF2-40B4-BE49-F238E27FC236}">
                <a16:creationId xmlns:a16="http://schemas.microsoft.com/office/drawing/2014/main" id="{B2C91355-F456-0AA2-834D-6186EC14D683}"/>
              </a:ext>
            </a:extLst>
          </p:cNvPr>
          <p:cNvSpPr txBox="1">
            <a:spLocks/>
          </p:cNvSpPr>
          <p:nvPr/>
        </p:nvSpPr>
        <p:spPr>
          <a:xfrm>
            <a:off x="1610139" y="3429000"/>
            <a:ext cx="8971722" cy="3506871"/>
          </a:xfrm>
          <a:prstGeom prst="ellipse">
            <a:avLst/>
          </a:prstGeom>
          <a:ln w="9525">
            <a:no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latin typeface="+mj-lt"/>
                <a:ea typeface="Calibri" panose="020F0502020204030204" pitchFamily="34" charset="0"/>
                <a:cs typeface="Calibri" panose="020F0502020204030204" pitchFamily="34" charset="0"/>
              </a:rPr>
              <a:t>Graciela Soto, MD MSc</a:t>
            </a:r>
          </a:p>
          <a:p>
            <a:r>
              <a:rPr lang="en-US" sz="2800" dirty="0">
                <a:latin typeface="+mj-lt"/>
                <a:ea typeface="Calibri" panose="020F0502020204030204" pitchFamily="34" charset="0"/>
                <a:cs typeface="Calibri" panose="020F0502020204030204" pitchFamily="34" charset="0"/>
              </a:rPr>
              <a:t>Clinical Associate Professor</a:t>
            </a:r>
          </a:p>
          <a:p>
            <a:r>
              <a:rPr lang="en-US" sz="2800" dirty="0">
                <a:latin typeface="+mj-lt"/>
                <a:ea typeface="Calibri" panose="020F0502020204030204" pitchFamily="34" charset="0"/>
                <a:cs typeface="Calibri" panose="020F0502020204030204" pitchFamily="34" charset="0"/>
              </a:rPr>
              <a:t>Albert Einstein College of Medicine</a:t>
            </a:r>
          </a:p>
          <a:p>
            <a:r>
              <a:rPr lang="en-US" sz="2800" dirty="0">
                <a:latin typeface="+mj-lt"/>
                <a:ea typeface="Calibri" panose="020F0502020204030204" pitchFamily="34" charset="0"/>
                <a:cs typeface="Calibri" panose="020F0502020204030204" pitchFamily="34" charset="0"/>
              </a:rPr>
              <a:t>Bronx, NY, U.S.A.</a:t>
            </a:r>
          </a:p>
        </p:txBody>
      </p:sp>
      <p:pic>
        <p:nvPicPr>
          <p:cNvPr id="1026" name="Picture 2">
            <a:extLst>
              <a:ext uri="{FF2B5EF4-FFF2-40B4-BE49-F238E27FC236}">
                <a16:creationId xmlns:a16="http://schemas.microsoft.com/office/drawing/2014/main" id="{8F2E1EE8-C5EF-F8F3-38FD-608112A9DD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978" y="4029577"/>
            <a:ext cx="2169205" cy="7120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D0DE80C-3981-A517-00F2-F356AB4ADC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5461" y="3738316"/>
            <a:ext cx="1142562" cy="11425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09C68492-4BB8-395F-D24D-26CAEE5E9546}"/>
              </a:ext>
            </a:extLst>
          </p:cNvPr>
          <p:cNvPicPr>
            <a:picLocks noChangeAspect="1"/>
          </p:cNvPicPr>
          <p:nvPr/>
        </p:nvPicPr>
        <p:blipFill>
          <a:blip r:embed="rId4"/>
          <a:stretch>
            <a:fillRect/>
          </a:stretch>
        </p:blipFill>
        <p:spPr>
          <a:xfrm>
            <a:off x="10845460" y="5180748"/>
            <a:ext cx="1142562" cy="1142562"/>
          </a:xfrm>
          <a:prstGeom prst="rect">
            <a:avLst/>
          </a:prstGeom>
        </p:spPr>
      </p:pic>
      <p:pic>
        <p:nvPicPr>
          <p:cNvPr id="2" name="Picture 1" descr="A blue bird with orange text&#10;&#10;AI-generated content may be incorrect.">
            <a:extLst>
              <a:ext uri="{FF2B5EF4-FFF2-40B4-BE49-F238E27FC236}">
                <a16:creationId xmlns:a16="http://schemas.microsoft.com/office/drawing/2014/main" id="{317FF688-F2FB-4675-CE52-E417C5BA42A4}"/>
              </a:ext>
            </a:extLst>
          </p:cNvPr>
          <p:cNvPicPr>
            <a:picLocks noChangeAspect="1"/>
          </p:cNvPicPr>
          <p:nvPr/>
        </p:nvPicPr>
        <p:blipFill>
          <a:blip r:embed="rId5"/>
          <a:stretch>
            <a:fillRect/>
          </a:stretch>
        </p:blipFill>
        <p:spPr>
          <a:xfrm>
            <a:off x="215785" y="5119237"/>
            <a:ext cx="1568392" cy="1265584"/>
          </a:xfrm>
          <a:prstGeom prst="rect">
            <a:avLst/>
          </a:prstGeom>
        </p:spPr>
      </p:pic>
    </p:spTree>
    <p:extLst>
      <p:ext uri="{BB962C8B-B14F-4D97-AF65-F5344CB8AC3E}">
        <p14:creationId xmlns:p14="http://schemas.microsoft.com/office/powerpoint/2010/main" val="3813954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C3D3B-DA22-07E1-30D8-B5616F3499B6}"/>
              </a:ext>
            </a:extLst>
          </p:cNvPr>
          <p:cNvSpPr>
            <a:spLocks noGrp="1"/>
          </p:cNvSpPr>
          <p:nvPr>
            <p:ph type="ctrTitle"/>
          </p:nvPr>
        </p:nvSpPr>
        <p:spPr>
          <a:xfrm>
            <a:off x="554014" y="292352"/>
            <a:ext cx="10506386" cy="586583"/>
          </a:xfrm>
        </p:spPr>
        <p:txBody>
          <a:bodyPr/>
          <a:lstStyle/>
          <a:p>
            <a:r>
              <a:rPr lang="en-US" dirty="0"/>
              <a:t>Objectives</a:t>
            </a:r>
          </a:p>
        </p:txBody>
      </p:sp>
      <p:sp>
        <p:nvSpPr>
          <p:cNvPr id="3" name="Text Placeholder 2">
            <a:extLst>
              <a:ext uri="{FF2B5EF4-FFF2-40B4-BE49-F238E27FC236}">
                <a16:creationId xmlns:a16="http://schemas.microsoft.com/office/drawing/2014/main" id="{03F8A1DC-C635-17F3-0BD2-F870229C905A}"/>
              </a:ext>
            </a:extLst>
          </p:cNvPr>
          <p:cNvSpPr>
            <a:spLocks noGrp="1"/>
          </p:cNvSpPr>
          <p:nvPr>
            <p:ph type="body" sz="quarter" idx="13"/>
          </p:nvPr>
        </p:nvSpPr>
        <p:spPr>
          <a:xfrm>
            <a:off x="4601497" y="1032388"/>
            <a:ext cx="7278329" cy="5375786"/>
          </a:xfrm>
        </p:spPr>
        <p:txBody>
          <a:bodyPr>
            <a:normAutofit fontScale="92500"/>
          </a:bodyPr>
          <a:lstStyle/>
          <a:p>
            <a:pPr marL="457200" lvl="0" indent="-457200">
              <a:buFont typeface="Wingdings" panose="05000000000000000000" pitchFamily="2" charset="2"/>
              <a:buChar char="Ø"/>
            </a:pPr>
            <a:r>
              <a:rPr lang="en-US" sz="2600" dirty="0">
                <a:solidFill>
                  <a:schemeClr val="tx1"/>
                </a:solidFill>
              </a:rPr>
              <a:t>Highlight</a:t>
            </a:r>
            <a:r>
              <a:rPr lang="en-US" dirty="0">
                <a:solidFill>
                  <a:schemeClr val="tx1"/>
                </a:solidFill>
              </a:rPr>
              <a:t> </a:t>
            </a:r>
            <a:r>
              <a:rPr lang="en-US" sz="2400" dirty="0">
                <a:solidFill>
                  <a:schemeClr val="tx1"/>
                </a:solidFill>
              </a:rPr>
              <a:t>how </a:t>
            </a:r>
            <a:r>
              <a:rPr lang="en-US" sz="2400" b="1" dirty="0">
                <a:solidFill>
                  <a:schemeClr val="tx1"/>
                </a:solidFill>
              </a:rPr>
              <a:t>barriers</a:t>
            </a:r>
            <a:r>
              <a:rPr lang="en-US" sz="2400" dirty="0">
                <a:solidFill>
                  <a:schemeClr val="tx1"/>
                </a:solidFill>
              </a:rPr>
              <a:t> related to literacy, connectivity, data, and system design limit women’s access to digital health</a:t>
            </a:r>
          </a:p>
          <a:p>
            <a:pPr marL="342900" lvl="0" indent="-342900">
              <a:buFont typeface="Wingdings" panose="05000000000000000000" pitchFamily="2" charset="2"/>
              <a:buChar char="Ø"/>
            </a:pPr>
            <a:r>
              <a:rPr lang="en-US" sz="2400" dirty="0">
                <a:solidFill>
                  <a:schemeClr val="tx1"/>
                </a:solidFill>
              </a:rPr>
              <a:t>Explore </a:t>
            </a:r>
            <a:r>
              <a:rPr lang="en-US" sz="2400" b="1" dirty="0">
                <a:solidFill>
                  <a:schemeClr val="tx1"/>
                </a:solidFill>
              </a:rPr>
              <a:t>evidence-informed approaches </a:t>
            </a:r>
            <a:r>
              <a:rPr lang="en-US" sz="2400" dirty="0">
                <a:solidFill>
                  <a:schemeClr val="tx1"/>
                </a:solidFill>
              </a:rPr>
              <a:t>to digital health that improve access, quality, and fairness for women</a:t>
            </a:r>
          </a:p>
          <a:p>
            <a:pPr marL="342900" lvl="0" indent="-342900">
              <a:buFont typeface="Wingdings" panose="05000000000000000000" pitchFamily="2" charset="2"/>
              <a:buChar char="Ø"/>
            </a:pPr>
            <a:r>
              <a:rPr lang="en-US" sz="2400" dirty="0">
                <a:solidFill>
                  <a:schemeClr val="tx1"/>
                </a:solidFill>
              </a:rPr>
              <a:t>Elevate </a:t>
            </a:r>
            <a:r>
              <a:rPr lang="en-US" sz="2400" b="1" dirty="0">
                <a:solidFill>
                  <a:schemeClr val="tx1"/>
                </a:solidFill>
              </a:rPr>
              <a:t>women’s</a:t>
            </a:r>
            <a:r>
              <a:rPr lang="en-US" sz="2400" dirty="0">
                <a:solidFill>
                  <a:schemeClr val="tx1"/>
                </a:solidFill>
              </a:rPr>
              <a:t> </a:t>
            </a:r>
            <a:r>
              <a:rPr lang="en-US" sz="2400" b="1" dirty="0">
                <a:solidFill>
                  <a:schemeClr val="tx1"/>
                </a:solidFill>
              </a:rPr>
              <a:t>experiences</a:t>
            </a:r>
            <a:r>
              <a:rPr lang="en-US" sz="2400" dirty="0">
                <a:solidFill>
                  <a:schemeClr val="tx1"/>
                </a:solidFill>
              </a:rPr>
              <a:t> and </a:t>
            </a:r>
            <a:r>
              <a:rPr lang="en-US" sz="2400" b="1" dirty="0">
                <a:solidFill>
                  <a:schemeClr val="tx1"/>
                </a:solidFill>
              </a:rPr>
              <a:t>contributions</a:t>
            </a:r>
            <a:r>
              <a:rPr lang="en-US" sz="2400" dirty="0">
                <a:solidFill>
                  <a:schemeClr val="tx1"/>
                </a:solidFill>
              </a:rPr>
              <a:t> to the design and governance of digital health systems</a:t>
            </a:r>
          </a:p>
          <a:p>
            <a:pPr marL="342900" lvl="0" indent="-342900">
              <a:buFont typeface="Wingdings" panose="05000000000000000000" pitchFamily="2" charset="2"/>
              <a:buChar char="Ø"/>
            </a:pPr>
            <a:r>
              <a:rPr lang="en-US" sz="2400" dirty="0">
                <a:solidFill>
                  <a:schemeClr val="tx1"/>
                </a:solidFill>
              </a:rPr>
              <a:t>Identify </a:t>
            </a:r>
            <a:r>
              <a:rPr lang="en-US" sz="2400" b="1" dirty="0">
                <a:solidFill>
                  <a:schemeClr val="tx1"/>
                </a:solidFill>
              </a:rPr>
              <a:t>policy-relevant actions </a:t>
            </a:r>
            <a:r>
              <a:rPr lang="en-US" sz="2400" dirty="0">
                <a:solidFill>
                  <a:schemeClr val="tx1"/>
                </a:solidFill>
              </a:rPr>
              <a:t>to ensure digital health transformation advances equitable health outcomes</a:t>
            </a:r>
          </a:p>
          <a:p>
            <a:endParaRPr lang="en-US" dirty="0">
              <a:solidFill>
                <a:schemeClr val="tx1"/>
              </a:solidFill>
            </a:endParaRPr>
          </a:p>
        </p:txBody>
      </p:sp>
    </p:spTree>
    <p:extLst>
      <p:ext uri="{BB962C8B-B14F-4D97-AF65-F5344CB8AC3E}">
        <p14:creationId xmlns:p14="http://schemas.microsoft.com/office/powerpoint/2010/main" val="1095091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C21EC3C-F7A1-281E-E8DB-6881FC7D1C40}"/>
              </a:ext>
            </a:extLst>
          </p:cNvPr>
          <p:cNvPicPr>
            <a:picLocks noChangeAspect="1"/>
          </p:cNvPicPr>
          <p:nvPr/>
        </p:nvPicPr>
        <p:blipFill>
          <a:blip r:embed="rId2"/>
          <a:stretch>
            <a:fillRect/>
          </a:stretch>
        </p:blipFill>
        <p:spPr>
          <a:xfrm>
            <a:off x="227226" y="0"/>
            <a:ext cx="11737548" cy="6858000"/>
          </a:xfrm>
          <a:prstGeom prst="rect">
            <a:avLst/>
          </a:prstGeom>
        </p:spPr>
      </p:pic>
    </p:spTree>
    <p:extLst>
      <p:ext uri="{BB962C8B-B14F-4D97-AF65-F5344CB8AC3E}">
        <p14:creationId xmlns:p14="http://schemas.microsoft.com/office/powerpoint/2010/main" val="3345764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4ED08C-77C3-205A-79BA-DA3F5DA75AF8}"/>
              </a:ext>
            </a:extLst>
          </p:cNvPr>
          <p:cNvPicPr>
            <a:picLocks noChangeAspect="1"/>
          </p:cNvPicPr>
          <p:nvPr/>
        </p:nvPicPr>
        <p:blipFill>
          <a:blip r:embed="rId3"/>
          <a:stretch>
            <a:fillRect/>
          </a:stretch>
        </p:blipFill>
        <p:spPr>
          <a:xfrm>
            <a:off x="0" y="0"/>
            <a:ext cx="12205192" cy="6755267"/>
          </a:xfrm>
          <a:prstGeom prst="rect">
            <a:avLst/>
          </a:prstGeom>
        </p:spPr>
      </p:pic>
      <p:sp>
        <p:nvSpPr>
          <p:cNvPr id="4" name="TextBox 3">
            <a:extLst>
              <a:ext uri="{FF2B5EF4-FFF2-40B4-BE49-F238E27FC236}">
                <a16:creationId xmlns:a16="http://schemas.microsoft.com/office/drawing/2014/main" id="{FF859E5C-7703-1450-5756-51C8C4AABAC1}"/>
              </a:ext>
            </a:extLst>
          </p:cNvPr>
          <p:cNvSpPr txBox="1"/>
          <p:nvPr/>
        </p:nvSpPr>
        <p:spPr>
          <a:xfrm>
            <a:off x="9124121" y="5420140"/>
            <a:ext cx="2511287" cy="923330"/>
          </a:xfrm>
          <a:prstGeom prst="rect">
            <a:avLst/>
          </a:prstGeom>
          <a:noFill/>
        </p:spPr>
        <p:txBody>
          <a:bodyPr wrap="square" rtlCol="0">
            <a:spAutoFit/>
          </a:bodyPr>
          <a:lstStyle/>
          <a:p>
            <a:r>
              <a:rPr lang="en-US" dirty="0" err="1">
                <a:solidFill>
                  <a:srgbClr val="CC3399"/>
                </a:solidFill>
                <a:latin typeface="Times New Roman" panose="02020603050405020304" pitchFamily="18" charset="0"/>
                <a:cs typeface="Times New Roman" panose="02020603050405020304" pitchFamily="18" charset="0"/>
              </a:rPr>
              <a:t>i</a:t>
            </a:r>
            <a:r>
              <a:rPr lang="en-US" dirty="0">
                <a:solidFill>
                  <a:srgbClr val="CC3399"/>
                </a:solidFill>
                <a:latin typeface="Times New Roman" panose="02020603050405020304" pitchFamily="18" charset="0"/>
                <a:cs typeface="Times New Roman" panose="02020603050405020304" pitchFamily="18" charset="0"/>
              </a:rPr>
              <a:t> e. chronic conditions (cardiac disease, diabetes, hypertension)</a:t>
            </a:r>
          </a:p>
        </p:txBody>
      </p:sp>
      <p:cxnSp>
        <p:nvCxnSpPr>
          <p:cNvPr id="6" name="Straight Connector 5">
            <a:extLst>
              <a:ext uri="{FF2B5EF4-FFF2-40B4-BE49-F238E27FC236}">
                <a16:creationId xmlns:a16="http://schemas.microsoft.com/office/drawing/2014/main" id="{4A48C8BA-32D5-7812-18D1-0C25902388EB}"/>
              </a:ext>
            </a:extLst>
          </p:cNvPr>
          <p:cNvCxnSpPr/>
          <p:nvPr/>
        </p:nvCxnSpPr>
        <p:spPr>
          <a:xfrm>
            <a:off x="874644" y="2875722"/>
            <a:ext cx="212697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63D4E69-BF64-508F-9CD1-AA10A7DA2042}"/>
              </a:ext>
            </a:extLst>
          </p:cNvPr>
          <p:cNvCxnSpPr>
            <a:cxnSpLocks/>
          </p:cNvCxnSpPr>
          <p:nvPr/>
        </p:nvCxnSpPr>
        <p:spPr>
          <a:xfrm>
            <a:off x="9124121" y="5068956"/>
            <a:ext cx="437322"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C4BA568-65A7-23FA-B41A-940F9E427BE3}"/>
              </a:ext>
            </a:extLst>
          </p:cNvPr>
          <p:cNvSpPr/>
          <p:nvPr/>
        </p:nvSpPr>
        <p:spPr>
          <a:xfrm>
            <a:off x="759542" y="1519084"/>
            <a:ext cx="3060290" cy="2440858"/>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639EADA5-C1AB-D231-C788-A2B9D40EE626}"/>
              </a:ext>
            </a:extLst>
          </p:cNvPr>
          <p:cNvCxnSpPr>
            <a:cxnSpLocks/>
          </p:cNvCxnSpPr>
          <p:nvPr/>
        </p:nvCxnSpPr>
        <p:spPr>
          <a:xfrm>
            <a:off x="1771838" y="5088407"/>
            <a:ext cx="113359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D695F3E-8D54-BCE5-06AA-67E08215EC98}"/>
              </a:ext>
            </a:extLst>
          </p:cNvPr>
          <p:cNvCxnSpPr>
            <a:cxnSpLocks/>
          </p:cNvCxnSpPr>
          <p:nvPr/>
        </p:nvCxnSpPr>
        <p:spPr>
          <a:xfrm>
            <a:off x="9124121" y="2875722"/>
            <a:ext cx="1627453"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B78596A-20EB-B177-CFA5-9D0EA5DFEC51}"/>
              </a:ext>
            </a:extLst>
          </p:cNvPr>
          <p:cNvSpPr txBox="1"/>
          <p:nvPr/>
        </p:nvSpPr>
        <p:spPr>
          <a:xfrm>
            <a:off x="4306787" y="6343470"/>
            <a:ext cx="4333366" cy="646331"/>
          </a:xfrm>
          <a:prstGeom prst="rect">
            <a:avLst/>
          </a:prstGeom>
          <a:noFill/>
        </p:spPr>
        <p:txBody>
          <a:bodyPr wrap="none" rtlCol="0">
            <a:spAutoFit/>
          </a:bodyPr>
          <a:lstStyle/>
          <a:p>
            <a:r>
              <a:rPr lang="en-US" dirty="0"/>
              <a:t>McKinsey Health Institute, Report, Jan 2024</a:t>
            </a:r>
          </a:p>
          <a:p>
            <a:endParaRPr lang="en-US" dirty="0"/>
          </a:p>
        </p:txBody>
      </p:sp>
    </p:spTree>
    <p:extLst>
      <p:ext uri="{BB962C8B-B14F-4D97-AF65-F5344CB8AC3E}">
        <p14:creationId xmlns:p14="http://schemas.microsoft.com/office/powerpoint/2010/main" val="3221648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152C5A8-6701-10B2-3B38-FEACD011D147}"/>
              </a:ext>
            </a:extLst>
          </p:cNvPr>
          <p:cNvGrpSpPr/>
          <p:nvPr/>
        </p:nvGrpSpPr>
        <p:grpSpPr>
          <a:xfrm>
            <a:off x="133962" y="145411"/>
            <a:ext cx="11924075" cy="6567178"/>
            <a:chOff x="133962" y="145411"/>
            <a:chExt cx="11924075" cy="6567178"/>
          </a:xfrm>
        </p:grpSpPr>
        <p:pic>
          <p:nvPicPr>
            <p:cNvPr id="3" name="Picture 2">
              <a:extLst>
                <a:ext uri="{FF2B5EF4-FFF2-40B4-BE49-F238E27FC236}">
                  <a16:creationId xmlns:a16="http://schemas.microsoft.com/office/drawing/2014/main" id="{D203B563-65DB-FA4C-D177-D872B316F3CA}"/>
                </a:ext>
              </a:extLst>
            </p:cNvPr>
            <p:cNvPicPr>
              <a:picLocks noChangeAspect="1"/>
            </p:cNvPicPr>
            <p:nvPr/>
          </p:nvPicPr>
          <p:blipFill>
            <a:blip r:embed="rId3"/>
            <a:stretch>
              <a:fillRect/>
            </a:stretch>
          </p:blipFill>
          <p:spPr>
            <a:xfrm>
              <a:off x="133962" y="145411"/>
              <a:ext cx="11924075" cy="6567178"/>
            </a:xfrm>
            <a:prstGeom prst="rect">
              <a:avLst/>
            </a:prstGeom>
          </p:spPr>
        </p:pic>
        <p:cxnSp>
          <p:nvCxnSpPr>
            <p:cNvPr id="4" name="Straight Connector 3">
              <a:extLst>
                <a:ext uri="{FF2B5EF4-FFF2-40B4-BE49-F238E27FC236}">
                  <a16:creationId xmlns:a16="http://schemas.microsoft.com/office/drawing/2014/main" id="{414BAC34-CBE1-54F6-5900-787B26C2DFA3}"/>
                </a:ext>
              </a:extLst>
            </p:cNvPr>
            <p:cNvCxnSpPr>
              <a:cxnSpLocks/>
            </p:cNvCxnSpPr>
            <p:nvPr/>
          </p:nvCxnSpPr>
          <p:spPr>
            <a:xfrm>
              <a:off x="1419376" y="1094323"/>
              <a:ext cx="682486" cy="0"/>
            </a:xfrm>
            <a:prstGeom prst="line">
              <a:avLst/>
            </a:prstGeom>
            <a:ln w="41275" cmpd="dbl">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DB6252B-6EC5-986D-A829-EAFB06B39793}"/>
                </a:ext>
              </a:extLst>
            </p:cNvPr>
            <p:cNvCxnSpPr>
              <a:cxnSpLocks/>
            </p:cNvCxnSpPr>
            <p:nvPr/>
          </p:nvCxnSpPr>
          <p:spPr>
            <a:xfrm>
              <a:off x="7831017" y="1094323"/>
              <a:ext cx="1939519" cy="0"/>
            </a:xfrm>
            <a:prstGeom prst="line">
              <a:avLst/>
            </a:prstGeom>
            <a:ln w="41275" cmpd="dbl">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57E3E39-4AFA-6177-908E-8E0FAE0EF8E2}"/>
                </a:ext>
              </a:extLst>
            </p:cNvPr>
            <p:cNvSpPr txBox="1"/>
            <p:nvPr/>
          </p:nvSpPr>
          <p:spPr>
            <a:xfrm>
              <a:off x="7987324" y="6031606"/>
              <a:ext cx="3727938" cy="584775"/>
            </a:xfrm>
            <a:prstGeom prst="rect">
              <a:avLst/>
            </a:prstGeom>
            <a:noFill/>
          </p:spPr>
          <p:txBody>
            <a:bodyPr wrap="square" rtlCol="0">
              <a:spAutoFit/>
            </a:bodyPr>
            <a:lstStyle/>
            <a:p>
              <a:r>
                <a:rPr lang="en-US" sz="1400" dirty="0"/>
                <a:t>McKinsey Health Institute, Report, Jan 2024</a:t>
              </a:r>
            </a:p>
            <a:p>
              <a:endParaRPr lang="en-US" dirty="0"/>
            </a:p>
          </p:txBody>
        </p:sp>
      </p:grpSp>
    </p:spTree>
    <p:extLst>
      <p:ext uri="{BB962C8B-B14F-4D97-AF65-F5344CB8AC3E}">
        <p14:creationId xmlns:p14="http://schemas.microsoft.com/office/powerpoint/2010/main" val="741044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D091F-2E1A-3912-A662-9729BFF72CE3}"/>
              </a:ext>
            </a:extLst>
          </p:cNvPr>
          <p:cNvSpPr>
            <a:spLocks noGrp="1"/>
          </p:cNvSpPr>
          <p:nvPr>
            <p:ph type="ctrTitle"/>
          </p:nvPr>
        </p:nvSpPr>
        <p:spPr>
          <a:xfrm>
            <a:off x="254699" y="-92766"/>
            <a:ext cx="3519214" cy="1343755"/>
          </a:xfrm>
        </p:spPr>
        <p:txBody>
          <a:bodyPr>
            <a:normAutofit/>
          </a:bodyPr>
          <a:lstStyle/>
          <a:p>
            <a:r>
              <a:rPr lang="en-US" dirty="0"/>
              <a:t>The Scope of the problem</a:t>
            </a:r>
          </a:p>
        </p:txBody>
      </p:sp>
      <p:sp>
        <p:nvSpPr>
          <p:cNvPr id="3" name="Text Placeholder 2">
            <a:extLst>
              <a:ext uri="{FF2B5EF4-FFF2-40B4-BE49-F238E27FC236}">
                <a16:creationId xmlns:a16="http://schemas.microsoft.com/office/drawing/2014/main" id="{7DBC666B-BB3E-B2ED-8A5E-19221BAAE886}"/>
              </a:ext>
            </a:extLst>
          </p:cNvPr>
          <p:cNvSpPr>
            <a:spLocks noGrp="1"/>
          </p:cNvSpPr>
          <p:nvPr>
            <p:ph type="body" sz="quarter" idx="13"/>
          </p:nvPr>
        </p:nvSpPr>
        <p:spPr>
          <a:xfrm>
            <a:off x="304037" y="2235360"/>
            <a:ext cx="3519214" cy="3741371"/>
          </a:xfrm>
        </p:spPr>
        <p:txBody>
          <a:bodyPr>
            <a:noAutofit/>
          </a:bodyPr>
          <a:lstStyle/>
          <a:p>
            <a:r>
              <a:rPr lang="en-US" sz="2400" dirty="0"/>
              <a:t>Women live longer but spend 25% of their lives in poor health compared to men and have distinct health needs across their lifespan.</a:t>
            </a:r>
          </a:p>
        </p:txBody>
      </p:sp>
      <p:sp>
        <p:nvSpPr>
          <p:cNvPr id="5" name="TextBox 4">
            <a:extLst>
              <a:ext uri="{FF2B5EF4-FFF2-40B4-BE49-F238E27FC236}">
                <a16:creationId xmlns:a16="http://schemas.microsoft.com/office/drawing/2014/main" id="{90E766AB-27F7-CBCE-F3E1-08952DE06411}"/>
              </a:ext>
            </a:extLst>
          </p:cNvPr>
          <p:cNvSpPr txBox="1"/>
          <p:nvPr/>
        </p:nvSpPr>
        <p:spPr>
          <a:xfrm>
            <a:off x="5035825" y="1250989"/>
            <a:ext cx="6652592" cy="4322209"/>
          </a:xfrm>
          <a:prstGeom prst="rect">
            <a:avLst/>
          </a:prstGeom>
          <a:noFill/>
        </p:spPr>
        <p:txBody>
          <a:bodyPr wrap="square">
            <a:spAutoFit/>
          </a:bodyPr>
          <a:lstStyle/>
          <a:p>
            <a:pPr marL="0" marR="0">
              <a:lnSpc>
                <a:spcPct val="115000"/>
              </a:lnSpc>
              <a:spcAft>
                <a:spcPts val="800"/>
              </a:spcAft>
              <a:buNone/>
            </a:pPr>
            <a:r>
              <a:rPr lang="en-US" sz="2400" kern="100" dirty="0">
                <a:effectLst/>
                <a:latin typeface="Abadi" panose="020B0604020104020204" pitchFamily="34" charset="0"/>
                <a:ea typeface="Aptos" panose="020B0004020202020204" pitchFamily="34" charset="0"/>
                <a:cs typeface="Times New Roman" panose="02020603050405020304" pitchFamily="18" charset="0"/>
              </a:rPr>
              <a:t>Women and Girls face a 15–40% "gender health gap" involving:</a:t>
            </a:r>
          </a:p>
          <a:p>
            <a:pPr marL="342900" indent="-342900">
              <a:spcBef>
                <a:spcPts val="600"/>
              </a:spcBef>
              <a:spcAft>
                <a:spcPts val="600"/>
              </a:spcAft>
              <a:buFont typeface="Wingdings" panose="05000000000000000000" pitchFamily="2" charset="2"/>
              <a:buChar char="§"/>
            </a:pPr>
            <a:r>
              <a:rPr lang="en-US" sz="2400" kern="100" dirty="0">
                <a:latin typeface="Abadi" panose="020B0604020104020204" pitchFamily="34" charset="0"/>
                <a:ea typeface="Aptos" panose="020B0004020202020204" pitchFamily="34" charset="0"/>
                <a:cs typeface="Times New Roman" panose="02020603050405020304" pitchFamily="18" charset="0"/>
              </a:rPr>
              <a:t>distinct symptom presentation </a:t>
            </a:r>
          </a:p>
          <a:p>
            <a:pPr marL="342900" marR="0" lvl="0" indent="-342900">
              <a:spcBef>
                <a:spcPts val="600"/>
              </a:spcBef>
              <a:spcAft>
                <a:spcPts val="600"/>
              </a:spcAft>
              <a:buFont typeface="Wingdings" panose="05000000000000000000" pitchFamily="2" charset="2"/>
              <a:buChar char="§"/>
            </a:pPr>
            <a:r>
              <a:rPr lang="en-US" sz="2400" kern="100" dirty="0">
                <a:effectLst/>
                <a:latin typeface="Abadi" panose="020B0604020104020204" pitchFamily="34" charset="0"/>
                <a:ea typeface="Aptos" panose="020B0004020202020204" pitchFamily="34" charset="0"/>
                <a:cs typeface="Times New Roman" panose="02020603050405020304" pitchFamily="18" charset="0"/>
              </a:rPr>
              <a:t>underdiagnosis (e.g., misdiagnosed </a:t>
            </a:r>
            <a:r>
              <a:rPr lang="en-US" sz="2400" kern="100" dirty="0">
                <a:latin typeface="Abadi" panose="020B0604020104020204" pitchFamily="34" charset="0"/>
                <a:ea typeface="Aptos" panose="020B0004020202020204" pitchFamily="34" charset="0"/>
                <a:cs typeface="Times New Roman" panose="02020603050405020304" pitchFamily="18" charset="0"/>
              </a:rPr>
              <a:t>common conditions</a:t>
            </a:r>
            <a:r>
              <a:rPr lang="en-US" sz="2400" kern="100" dirty="0">
                <a:effectLst/>
                <a:latin typeface="Abadi" panose="020B0604020104020204" pitchFamily="34" charset="0"/>
                <a:ea typeface="Aptos" panose="020B0004020202020204" pitchFamily="34" charset="0"/>
                <a:cs typeface="Times New Roman" panose="02020603050405020304" pitchFamily="18" charset="0"/>
              </a:rPr>
              <a:t>)  </a:t>
            </a:r>
          </a:p>
          <a:p>
            <a:pPr marL="342900" marR="0" lvl="0" indent="-342900">
              <a:spcBef>
                <a:spcPts val="600"/>
              </a:spcBef>
              <a:spcAft>
                <a:spcPts val="600"/>
              </a:spcAft>
              <a:buFont typeface="Wingdings" panose="05000000000000000000" pitchFamily="2" charset="2"/>
              <a:buChar char="§"/>
            </a:pPr>
            <a:r>
              <a:rPr lang="en-US" sz="2400" kern="100" dirty="0">
                <a:effectLst/>
                <a:latin typeface="Abadi" panose="020B0604020104020204" pitchFamily="34" charset="0"/>
                <a:ea typeface="Aptos" panose="020B0004020202020204" pitchFamily="34" charset="0"/>
                <a:cs typeface="Times New Roman" panose="02020603050405020304" pitchFamily="18" charset="0"/>
              </a:rPr>
              <a:t>inappropriate use of diagnostic tools or evidence-based protocols</a:t>
            </a:r>
          </a:p>
          <a:p>
            <a:pPr marL="342900" marR="0" lvl="0" indent="-342900">
              <a:spcBef>
                <a:spcPts val="600"/>
              </a:spcBef>
              <a:spcAft>
                <a:spcPts val="600"/>
              </a:spcAft>
              <a:buFont typeface="Wingdings" panose="05000000000000000000" pitchFamily="2" charset="2"/>
              <a:buChar char="§"/>
            </a:pPr>
            <a:r>
              <a:rPr lang="en-US" sz="2400" kern="100" dirty="0">
                <a:effectLst/>
                <a:latin typeface="Abadi" panose="020B0604020104020204" pitchFamily="34" charset="0"/>
                <a:ea typeface="Aptos" panose="020B0004020202020204" pitchFamily="34" charset="0"/>
                <a:cs typeface="Times New Roman" panose="02020603050405020304" pitchFamily="18" charset="0"/>
              </a:rPr>
              <a:t>different response to medical treatments</a:t>
            </a:r>
          </a:p>
          <a:p>
            <a:pPr marL="342900" marR="0" lvl="0" indent="-342900">
              <a:spcBef>
                <a:spcPts val="600"/>
              </a:spcBef>
              <a:spcAft>
                <a:spcPts val="600"/>
              </a:spcAft>
              <a:buFont typeface="Wingdings" panose="05000000000000000000" pitchFamily="2" charset="2"/>
              <a:buChar char="§"/>
            </a:pPr>
            <a:r>
              <a:rPr lang="en-US" sz="2400" dirty="0">
                <a:effectLst/>
                <a:latin typeface="Abadi" panose="020B0604020104020204" pitchFamily="34" charset="0"/>
                <a:ea typeface="Aptos" panose="020B0004020202020204" pitchFamily="34" charset="0"/>
                <a:cs typeface="Times New Roman" panose="02020603050405020304" pitchFamily="18" charset="0"/>
              </a:rPr>
              <a:t>less healthcare utilization</a:t>
            </a:r>
            <a:endParaRPr lang="en-US" sz="2400" dirty="0">
              <a:latin typeface="Abadi" panose="020B0604020104020204" pitchFamily="34" charset="0"/>
            </a:endParaRPr>
          </a:p>
        </p:txBody>
      </p:sp>
    </p:spTree>
    <p:extLst>
      <p:ext uri="{BB962C8B-B14F-4D97-AF65-F5344CB8AC3E}">
        <p14:creationId xmlns:p14="http://schemas.microsoft.com/office/powerpoint/2010/main" val="1153812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16D1-6E5B-BA77-8F43-80D0631FB1D9}"/>
              </a:ext>
            </a:extLst>
          </p:cNvPr>
          <p:cNvSpPr>
            <a:spLocks noGrp="1"/>
          </p:cNvSpPr>
          <p:nvPr>
            <p:ph type="ctrTitle"/>
          </p:nvPr>
        </p:nvSpPr>
        <p:spPr>
          <a:xfrm>
            <a:off x="747309" y="177172"/>
            <a:ext cx="10735022" cy="586583"/>
          </a:xfrm>
        </p:spPr>
        <p:txBody>
          <a:bodyPr>
            <a:normAutofit fontScale="90000"/>
          </a:bodyPr>
          <a:lstStyle/>
          <a:p>
            <a:pPr algn="ctr"/>
            <a:r>
              <a:rPr lang="en-US" dirty="0"/>
              <a:t>Gender differences in Morbidity &amp; MORTALITY</a:t>
            </a:r>
          </a:p>
        </p:txBody>
      </p:sp>
      <p:sp>
        <p:nvSpPr>
          <p:cNvPr id="8" name="Freeform: Shape 7">
            <a:extLst>
              <a:ext uri="{FF2B5EF4-FFF2-40B4-BE49-F238E27FC236}">
                <a16:creationId xmlns:a16="http://schemas.microsoft.com/office/drawing/2014/main" id="{7CE42021-8455-0C87-9424-181ECF6425E9}"/>
              </a:ext>
            </a:extLst>
          </p:cNvPr>
          <p:cNvSpPr/>
          <p:nvPr/>
        </p:nvSpPr>
        <p:spPr>
          <a:xfrm>
            <a:off x="8244277" y="4588894"/>
            <a:ext cx="3486555" cy="2091933"/>
          </a:xfrm>
          <a:custGeom>
            <a:avLst/>
            <a:gdLst>
              <a:gd name="csX0" fmla="*/ 0 w 3486555"/>
              <a:gd name="csY0" fmla="*/ 0 h 2091933"/>
              <a:gd name="csX1" fmla="*/ 3486555 w 3486555"/>
              <a:gd name="csY1" fmla="*/ 0 h 2091933"/>
              <a:gd name="csX2" fmla="*/ 3486555 w 3486555"/>
              <a:gd name="csY2" fmla="*/ 2091933 h 2091933"/>
              <a:gd name="csX3" fmla="*/ 0 w 3486555"/>
              <a:gd name="csY3" fmla="*/ 2091933 h 2091933"/>
              <a:gd name="csX4" fmla="*/ 0 w 3486555"/>
              <a:gd name="csY4" fmla="*/ 0 h 2091933"/>
            </a:gdLst>
            <a:ahLst/>
            <a:cxnLst>
              <a:cxn ang="0">
                <a:pos x="csX0" y="csY0"/>
              </a:cxn>
              <a:cxn ang="0">
                <a:pos x="csX1" y="csY1"/>
              </a:cxn>
              <a:cxn ang="0">
                <a:pos x="csX2" y="csY2"/>
              </a:cxn>
              <a:cxn ang="0">
                <a:pos x="csX3" y="csY3"/>
              </a:cxn>
              <a:cxn ang="0">
                <a:pos x="csX4" y="csY4"/>
              </a:cxn>
            </a:cxnLst>
            <a:rect l="l" t="t" r="r" b="b"/>
            <a:pathLst>
              <a:path w="3486555" h="2091933">
                <a:moveTo>
                  <a:pt x="0" y="0"/>
                </a:moveTo>
                <a:lnTo>
                  <a:pt x="3486555" y="0"/>
                </a:lnTo>
                <a:lnTo>
                  <a:pt x="3486555" y="2091933"/>
                </a:lnTo>
                <a:lnTo>
                  <a:pt x="0" y="2091933"/>
                </a:lnTo>
                <a:lnTo>
                  <a:pt x="0" y="0"/>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t" anchorCtr="0">
            <a:noAutofit/>
          </a:bodyPr>
          <a:lstStyle/>
          <a:p>
            <a:pPr lvl="0" algn="ctr" defTabSz="755650">
              <a:lnSpc>
                <a:spcPct val="90000"/>
              </a:lnSpc>
              <a:spcBef>
                <a:spcPct val="0"/>
              </a:spcBef>
              <a:spcAft>
                <a:spcPct val="35000"/>
              </a:spcAft>
            </a:pPr>
            <a:r>
              <a:rPr lang="en-US" dirty="0"/>
              <a:t>3X more likely to experience mental health disorders</a:t>
            </a:r>
          </a:p>
          <a:p>
            <a:pPr lvl="0" algn="ctr" defTabSz="755650">
              <a:lnSpc>
                <a:spcPct val="90000"/>
              </a:lnSpc>
              <a:spcBef>
                <a:spcPct val="0"/>
              </a:spcBef>
              <a:spcAft>
                <a:spcPct val="35000"/>
              </a:spcAft>
            </a:pPr>
            <a:r>
              <a:rPr lang="en-US" dirty="0"/>
              <a:t>Depression, Anxiety/PTSD, Anorexia</a:t>
            </a:r>
          </a:p>
          <a:p>
            <a:pPr lvl="0" algn="ctr" defTabSz="755650">
              <a:lnSpc>
                <a:spcPct val="90000"/>
              </a:lnSpc>
              <a:spcBef>
                <a:spcPct val="0"/>
              </a:spcBef>
              <a:spcAft>
                <a:spcPct val="35000"/>
              </a:spcAft>
            </a:pPr>
            <a:r>
              <a:rPr lang="en-US" dirty="0"/>
              <a:t> 3X higher rates of suicide attempts</a:t>
            </a:r>
          </a:p>
          <a:p>
            <a:pPr lvl="0" algn="ctr" defTabSz="755650">
              <a:lnSpc>
                <a:spcPct val="90000"/>
              </a:lnSpc>
              <a:spcBef>
                <a:spcPct val="0"/>
              </a:spcBef>
              <a:spcAft>
                <a:spcPct val="35000"/>
              </a:spcAft>
            </a:pPr>
            <a:r>
              <a:rPr lang="en-US" dirty="0"/>
              <a:t>1.6X more likely to develop dementia</a:t>
            </a:r>
          </a:p>
        </p:txBody>
      </p:sp>
      <p:grpSp>
        <p:nvGrpSpPr>
          <p:cNvPr id="17" name="Group 16">
            <a:extLst>
              <a:ext uri="{FF2B5EF4-FFF2-40B4-BE49-F238E27FC236}">
                <a16:creationId xmlns:a16="http://schemas.microsoft.com/office/drawing/2014/main" id="{1C352FA8-D55B-9A4E-4048-679B9861B2F2}"/>
              </a:ext>
            </a:extLst>
          </p:cNvPr>
          <p:cNvGrpSpPr/>
          <p:nvPr/>
        </p:nvGrpSpPr>
        <p:grpSpPr>
          <a:xfrm>
            <a:off x="473742" y="1192746"/>
            <a:ext cx="3486555" cy="2641068"/>
            <a:chOff x="473742" y="1192746"/>
            <a:chExt cx="3486555" cy="2641068"/>
          </a:xfrm>
        </p:grpSpPr>
        <p:sp>
          <p:nvSpPr>
            <p:cNvPr id="7" name="Freeform: Shape 6">
              <a:extLst>
                <a:ext uri="{FF2B5EF4-FFF2-40B4-BE49-F238E27FC236}">
                  <a16:creationId xmlns:a16="http://schemas.microsoft.com/office/drawing/2014/main" id="{171DDEAC-61F9-1E89-996F-5721BA61190D}"/>
                </a:ext>
              </a:extLst>
            </p:cNvPr>
            <p:cNvSpPr/>
            <p:nvPr/>
          </p:nvSpPr>
          <p:spPr>
            <a:xfrm>
              <a:off x="473742" y="1741881"/>
              <a:ext cx="3486555" cy="2091933"/>
            </a:xfrm>
            <a:custGeom>
              <a:avLst/>
              <a:gdLst>
                <a:gd name="csX0" fmla="*/ 0 w 3486555"/>
                <a:gd name="csY0" fmla="*/ 0 h 2091933"/>
                <a:gd name="csX1" fmla="*/ 3486555 w 3486555"/>
                <a:gd name="csY1" fmla="*/ 0 h 2091933"/>
                <a:gd name="csX2" fmla="*/ 3486555 w 3486555"/>
                <a:gd name="csY2" fmla="*/ 2091933 h 2091933"/>
                <a:gd name="csX3" fmla="*/ 0 w 3486555"/>
                <a:gd name="csY3" fmla="*/ 2091933 h 2091933"/>
                <a:gd name="csX4" fmla="*/ 0 w 3486555"/>
                <a:gd name="csY4" fmla="*/ 0 h 2091933"/>
              </a:gdLst>
              <a:ahLst/>
              <a:cxnLst>
                <a:cxn ang="0">
                  <a:pos x="csX0" y="csY0"/>
                </a:cxn>
                <a:cxn ang="0">
                  <a:pos x="csX1" y="csY1"/>
                </a:cxn>
                <a:cxn ang="0">
                  <a:pos x="csX2" y="csY2"/>
                </a:cxn>
                <a:cxn ang="0">
                  <a:pos x="csX3" y="csY3"/>
                </a:cxn>
                <a:cxn ang="0">
                  <a:pos x="csX4" y="csY4"/>
                </a:cxn>
              </a:cxnLst>
              <a:rect l="l" t="t" r="r" b="b"/>
              <a:pathLst>
                <a:path w="3486555" h="2091933">
                  <a:moveTo>
                    <a:pt x="0" y="0"/>
                  </a:moveTo>
                  <a:lnTo>
                    <a:pt x="3486555" y="0"/>
                  </a:lnTo>
                  <a:lnTo>
                    <a:pt x="3486555" y="2091933"/>
                  </a:lnTo>
                  <a:lnTo>
                    <a:pt x="0" y="2091933"/>
                  </a:lnTo>
                  <a:lnTo>
                    <a:pt x="0" y="0"/>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dirty="0">
                  <a:latin typeface="Abadi" panose="020B0604020104020204" pitchFamily="34" charset="0"/>
                </a:rPr>
                <a:t>D</a:t>
              </a:r>
              <a:r>
                <a:rPr lang="en-US" sz="1700" kern="1200" dirty="0">
                  <a:latin typeface="Abadi" panose="020B0604020104020204" pitchFamily="34" charset="0"/>
                </a:rPr>
                <a:t>ifferent symptoms and late diagnosis by up to 10 years</a:t>
              </a:r>
            </a:p>
            <a:p>
              <a:pPr marL="0" lvl="0" indent="0" algn="ctr" defTabSz="755650">
                <a:lnSpc>
                  <a:spcPct val="90000"/>
                </a:lnSpc>
                <a:spcBef>
                  <a:spcPct val="0"/>
                </a:spcBef>
                <a:spcAft>
                  <a:spcPct val="35000"/>
                </a:spcAft>
                <a:buNone/>
              </a:pPr>
              <a:r>
                <a:rPr lang="en-US" sz="1700" kern="1200" dirty="0">
                  <a:latin typeface="Abadi" panose="020B0604020104020204" pitchFamily="34" charset="0"/>
                </a:rPr>
                <a:t>2X higher mortality after heart attacks</a:t>
              </a:r>
            </a:p>
            <a:p>
              <a:pPr marL="0" lvl="0" indent="0" algn="ctr" defTabSz="755650">
                <a:lnSpc>
                  <a:spcPct val="90000"/>
                </a:lnSpc>
                <a:spcBef>
                  <a:spcPct val="0"/>
                </a:spcBef>
                <a:spcAft>
                  <a:spcPct val="35000"/>
                </a:spcAft>
                <a:buNone/>
              </a:pPr>
              <a:r>
                <a:rPr lang="en-US" sz="1700" kern="1200" dirty="0">
                  <a:latin typeface="Abadi" panose="020B0604020104020204" pitchFamily="34" charset="0"/>
                </a:rPr>
                <a:t>Less likely to be referred to a cardiologist, be hospitalized, and to receive guideline-recommended treatments</a:t>
              </a:r>
              <a:endParaRPr lang="en-US" sz="1700" b="1" kern="1200" dirty="0">
                <a:solidFill>
                  <a:schemeClr val="tx1"/>
                </a:solidFill>
              </a:endParaRPr>
            </a:p>
          </p:txBody>
        </p:sp>
        <p:sp>
          <p:nvSpPr>
            <p:cNvPr id="9" name="TextBox 8">
              <a:extLst>
                <a:ext uri="{FF2B5EF4-FFF2-40B4-BE49-F238E27FC236}">
                  <a16:creationId xmlns:a16="http://schemas.microsoft.com/office/drawing/2014/main" id="{C26B0C00-9AA6-63C4-A840-0E97185C4B14}"/>
                </a:ext>
              </a:extLst>
            </p:cNvPr>
            <p:cNvSpPr txBox="1"/>
            <p:nvPr/>
          </p:nvSpPr>
          <p:spPr>
            <a:xfrm>
              <a:off x="747309" y="1192746"/>
              <a:ext cx="2968487" cy="369332"/>
            </a:xfrm>
            <a:prstGeom prst="rect">
              <a:avLst/>
            </a:prstGeom>
            <a:noFill/>
          </p:spPr>
          <p:txBody>
            <a:bodyPr wrap="square" rtlCol="0">
              <a:spAutoFit/>
            </a:bodyPr>
            <a:lstStyle/>
            <a:p>
              <a:r>
                <a:rPr lang="en-US" dirty="0">
                  <a:highlight>
                    <a:srgbClr val="FFFFFF"/>
                  </a:highlight>
                  <a:latin typeface="Abadi" panose="020B0604020104020204" pitchFamily="34" charset="0"/>
                </a:rPr>
                <a:t>CARDIOVASCULAR DISEASE</a:t>
              </a:r>
              <a:endParaRPr lang="en-US" dirty="0">
                <a:highlight>
                  <a:srgbClr val="FFFFFF"/>
                </a:highlight>
              </a:endParaRPr>
            </a:p>
          </p:txBody>
        </p:sp>
      </p:grpSp>
      <p:grpSp>
        <p:nvGrpSpPr>
          <p:cNvPr id="18" name="Group 17">
            <a:extLst>
              <a:ext uri="{FF2B5EF4-FFF2-40B4-BE49-F238E27FC236}">
                <a16:creationId xmlns:a16="http://schemas.microsoft.com/office/drawing/2014/main" id="{3F426687-8D2F-E5AA-FCA5-BA3EE6A91692}"/>
              </a:ext>
            </a:extLst>
          </p:cNvPr>
          <p:cNvGrpSpPr/>
          <p:nvPr/>
        </p:nvGrpSpPr>
        <p:grpSpPr>
          <a:xfrm>
            <a:off x="4296065" y="1164790"/>
            <a:ext cx="3486555" cy="2669024"/>
            <a:chOff x="4296065" y="1164790"/>
            <a:chExt cx="3486555" cy="2669024"/>
          </a:xfrm>
        </p:grpSpPr>
        <p:sp>
          <p:nvSpPr>
            <p:cNvPr id="4" name="Freeform: Shape 3">
              <a:extLst>
                <a:ext uri="{FF2B5EF4-FFF2-40B4-BE49-F238E27FC236}">
                  <a16:creationId xmlns:a16="http://schemas.microsoft.com/office/drawing/2014/main" id="{392B962B-4FFB-7BAB-F0C8-5F066A97AE48}"/>
                </a:ext>
              </a:extLst>
            </p:cNvPr>
            <p:cNvSpPr/>
            <p:nvPr/>
          </p:nvSpPr>
          <p:spPr>
            <a:xfrm>
              <a:off x="4296065" y="1741881"/>
              <a:ext cx="3486555" cy="2091933"/>
            </a:xfrm>
            <a:custGeom>
              <a:avLst/>
              <a:gdLst>
                <a:gd name="csX0" fmla="*/ 0 w 3486555"/>
                <a:gd name="csY0" fmla="*/ 0 h 2091933"/>
                <a:gd name="csX1" fmla="*/ 3486555 w 3486555"/>
                <a:gd name="csY1" fmla="*/ 0 h 2091933"/>
                <a:gd name="csX2" fmla="*/ 3486555 w 3486555"/>
                <a:gd name="csY2" fmla="*/ 2091933 h 2091933"/>
                <a:gd name="csX3" fmla="*/ 0 w 3486555"/>
                <a:gd name="csY3" fmla="*/ 2091933 h 2091933"/>
                <a:gd name="csX4" fmla="*/ 0 w 3486555"/>
                <a:gd name="csY4" fmla="*/ 0 h 2091933"/>
              </a:gdLst>
              <a:ahLst/>
              <a:cxnLst>
                <a:cxn ang="0">
                  <a:pos x="csX0" y="csY0"/>
                </a:cxn>
                <a:cxn ang="0">
                  <a:pos x="csX1" y="csY1"/>
                </a:cxn>
                <a:cxn ang="0">
                  <a:pos x="csX2" y="csY2"/>
                </a:cxn>
                <a:cxn ang="0">
                  <a:pos x="csX3" y="csY3"/>
                </a:cxn>
                <a:cxn ang="0">
                  <a:pos x="csX4" y="csY4"/>
                </a:cxn>
              </a:cxnLst>
              <a:rect l="l" t="t" r="r" b="b"/>
              <a:pathLst>
                <a:path w="3486555" h="2091933">
                  <a:moveTo>
                    <a:pt x="0" y="0"/>
                  </a:moveTo>
                  <a:lnTo>
                    <a:pt x="3486555" y="0"/>
                  </a:lnTo>
                  <a:lnTo>
                    <a:pt x="3486555" y="2091933"/>
                  </a:lnTo>
                  <a:lnTo>
                    <a:pt x="0" y="2091933"/>
                  </a:lnTo>
                  <a:lnTo>
                    <a:pt x="0" y="0"/>
                  </a:lnTo>
                  <a:close/>
                </a:path>
              </a:pathLst>
            </a:custGeom>
            <a:solidFill>
              <a:schemeClr val="tx2">
                <a:lumMod val="50000"/>
                <a:lumOff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C00000"/>
                  </a:solidFill>
                  <a:latin typeface="Abadi" panose="020B0604020104020204" pitchFamily="34" charset="0"/>
                </a:rPr>
                <a:t>Hypertension</a:t>
              </a:r>
              <a:r>
                <a:rPr lang="en-US" sz="1700" kern="1200" dirty="0">
                  <a:latin typeface="Abadi" panose="020B0604020104020204" pitchFamily="34" charset="0"/>
                </a:rPr>
                <a:t> is a stronger risk factor for stroke, particularly post-menopause</a:t>
              </a:r>
            </a:p>
            <a:p>
              <a:pPr marL="0" lvl="0" indent="0" algn="ctr" defTabSz="755650">
                <a:lnSpc>
                  <a:spcPct val="90000"/>
                </a:lnSpc>
                <a:spcBef>
                  <a:spcPct val="0"/>
                </a:spcBef>
                <a:spcAft>
                  <a:spcPct val="35000"/>
                </a:spcAft>
                <a:buNone/>
              </a:pPr>
              <a:r>
                <a:rPr lang="en-US" sz="1700" kern="1200" dirty="0">
                  <a:latin typeface="Abadi" panose="020B0604020104020204" pitchFamily="34" charset="0"/>
                </a:rPr>
                <a:t>“Atypical” stroke symptoms cause delays in diagnosis &amp; treatment </a:t>
              </a:r>
            </a:p>
            <a:p>
              <a:pPr marL="0" lvl="0" indent="0" algn="ctr" defTabSz="755650">
                <a:lnSpc>
                  <a:spcPct val="90000"/>
                </a:lnSpc>
                <a:spcBef>
                  <a:spcPct val="0"/>
                </a:spcBef>
                <a:spcAft>
                  <a:spcPct val="35000"/>
                </a:spcAft>
                <a:buNone/>
              </a:pPr>
              <a:r>
                <a:rPr lang="en-US" sz="1700" kern="1200" dirty="0">
                  <a:latin typeface="Abadi" panose="020B0604020104020204" pitchFamily="34" charset="0"/>
                </a:rPr>
                <a:t>Higher mortality, worse functional outcomes &amp; disability</a:t>
              </a:r>
              <a:endParaRPr lang="en-US" sz="1700" kern="1200" dirty="0"/>
            </a:p>
          </p:txBody>
        </p:sp>
        <p:sp>
          <p:nvSpPr>
            <p:cNvPr id="10" name="TextBox 9">
              <a:extLst>
                <a:ext uri="{FF2B5EF4-FFF2-40B4-BE49-F238E27FC236}">
                  <a16:creationId xmlns:a16="http://schemas.microsoft.com/office/drawing/2014/main" id="{EE72A71F-0B92-A338-E141-24B64504DF32}"/>
                </a:ext>
              </a:extLst>
            </p:cNvPr>
            <p:cNvSpPr txBox="1"/>
            <p:nvPr/>
          </p:nvSpPr>
          <p:spPr>
            <a:xfrm>
              <a:off x="4645163" y="1164790"/>
              <a:ext cx="2788358" cy="369332"/>
            </a:xfrm>
            <a:prstGeom prst="rect">
              <a:avLst/>
            </a:prstGeom>
            <a:noFill/>
          </p:spPr>
          <p:txBody>
            <a:bodyPr wrap="square" rtlCol="0">
              <a:spAutoFit/>
            </a:bodyPr>
            <a:lstStyle/>
            <a:p>
              <a:r>
                <a:rPr lang="en-US" dirty="0">
                  <a:highlight>
                    <a:srgbClr val="FFFFFF"/>
                  </a:highlight>
                  <a:latin typeface="Abadi" panose="020B0604020104020204" pitchFamily="34" charset="0"/>
                </a:rPr>
                <a:t>HYPERTENSION &amp; STROKE</a:t>
              </a:r>
            </a:p>
          </p:txBody>
        </p:sp>
      </p:grpSp>
      <p:grpSp>
        <p:nvGrpSpPr>
          <p:cNvPr id="19" name="Group 18">
            <a:extLst>
              <a:ext uri="{FF2B5EF4-FFF2-40B4-BE49-F238E27FC236}">
                <a16:creationId xmlns:a16="http://schemas.microsoft.com/office/drawing/2014/main" id="{5C2533D9-0C0D-4188-16D1-15D1D5849E6C}"/>
              </a:ext>
            </a:extLst>
          </p:cNvPr>
          <p:cNvGrpSpPr/>
          <p:nvPr/>
        </p:nvGrpSpPr>
        <p:grpSpPr>
          <a:xfrm>
            <a:off x="8220257" y="1160455"/>
            <a:ext cx="3486555" cy="2673358"/>
            <a:chOff x="8220257" y="1160455"/>
            <a:chExt cx="3486555" cy="2673358"/>
          </a:xfrm>
        </p:grpSpPr>
        <p:sp>
          <p:nvSpPr>
            <p:cNvPr id="5" name="Freeform: Shape 4">
              <a:extLst>
                <a:ext uri="{FF2B5EF4-FFF2-40B4-BE49-F238E27FC236}">
                  <a16:creationId xmlns:a16="http://schemas.microsoft.com/office/drawing/2014/main" id="{50D3A4EA-9BC2-07CA-6A9D-6958B799BDAB}"/>
                </a:ext>
              </a:extLst>
            </p:cNvPr>
            <p:cNvSpPr/>
            <p:nvPr/>
          </p:nvSpPr>
          <p:spPr>
            <a:xfrm>
              <a:off x="8220257" y="1741880"/>
              <a:ext cx="3486555" cy="2091933"/>
            </a:xfrm>
            <a:custGeom>
              <a:avLst/>
              <a:gdLst>
                <a:gd name="csX0" fmla="*/ 0 w 3486555"/>
                <a:gd name="csY0" fmla="*/ 0 h 2091933"/>
                <a:gd name="csX1" fmla="*/ 3486555 w 3486555"/>
                <a:gd name="csY1" fmla="*/ 0 h 2091933"/>
                <a:gd name="csX2" fmla="*/ 3486555 w 3486555"/>
                <a:gd name="csY2" fmla="*/ 2091933 h 2091933"/>
                <a:gd name="csX3" fmla="*/ 0 w 3486555"/>
                <a:gd name="csY3" fmla="*/ 2091933 h 2091933"/>
                <a:gd name="csX4" fmla="*/ 0 w 3486555"/>
                <a:gd name="csY4" fmla="*/ 0 h 2091933"/>
              </a:gdLst>
              <a:ahLst/>
              <a:cxnLst>
                <a:cxn ang="0">
                  <a:pos x="csX0" y="csY0"/>
                </a:cxn>
                <a:cxn ang="0">
                  <a:pos x="csX1" y="csY1"/>
                </a:cxn>
                <a:cxn ang="0">
                  <a:pos x="csX2" y="csY2"/>
                </a:cxn>
                <a:cxn ang="0">
                  <a:pos x="csX3" y="csY3"/>
                </a:cxn>
                <a:cxn ang="0">
                  <a:pos x="csX4" y="csY4"/>
                </a:cxn>
              </a:cxnLst>
              <a:rect l="l" t="t" r="r" b="b"/>
              <a:pathLst>
                <a:path w="3486555" h="2091933">
                  <a:moveTo>
                    <a:pt x="0" y="0"/>
                  </a:moveTo>
                  <a:lnTo>
                    <a:pt x="3486555" y="0"/>
                  </a:lnTo>
                  <a:lnTo>
                    <a:pt x="3486555" y="2091933"/>
                  </a:lnTo>
                  <a:lnTo>
                    <a:pt x="0" y="2091933"/>
                  </a:lnTo>
                  <a:lnTo>
                    <a:pt x="0" y="0"/>
                  </a:lnTo>
                  <a:close/>
                </a:path>
              </a:pathLst>
            </a:cu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Delayed diagnosis by 4.5 years</a:t>
              </a:r>
            </a:p>
            <a:p>
              <a:pPr marL="0" lvl="0" indent="0" algn="ctr" defTabSz="755650">
                <a:lnSpc>
                  <a:spcPct val="90000"/>
                </a:lnSpc>
                <a:spcBef>
                  <a:spcPct val="0"/>
                </a:spcBef>
                <a:spcAft>
                  <a:spcPct val="35000"/>
                </a:spcAft>
                <a:buNone/>
              </a:pPr>
              <a:r>
                <a:rPr lang="en-US" sz="1700" kern="1200" dirty="0"/>
                <a:t>Worse glucose control </a:t>
              </a:r>
            </a:p>
            <a:p>
              <a:pPr marL="0" lvl="0" indent="0" algn="ctr" defTabSz="755650">
                <a:lnSpc>
                  <a:spcPct val="90000"/>
                </a:lnSpc>
                <a:spcBef>
                  <a:spcPct val="0"/>
                </a:spcBef>
                <a:spcAft>
                  <a:spcPct val="35000"/>
                </a:spcAft>
                <a:buNone/>
              </a:pPr>
              <a:r>
                <a:rPr lang="en-US" sz="1700" kern="1200" dirty="0"/>
                <a:t>3x higher cardiovascular mortality</a:t>
              </a:r>
            </a:p>
            <a:p>
              <a:pPr marL="0" lvl="0" indent="0" algn="ctr" defTabSz="755650">
                <a:lnSpc>
                  <a:spcPct val="90000"/>
                </a:lnSpc>
                <a:spcBef>
                  <a:spcPct val="0"/>
                </a:spcBef>
                <a:spcAft>
                  <a:spcPct val="35000"/>
                </a:spcAft>
                <a:buNone/>
              </a:pPr>
              <a:r>
                <a:rPr lang="en-US" sz="1700" kern="1200" dirty="0"/>
                <a:t>Higher rates of eye complications and blindness </a:t>
              </a:r>
            </a:p>
          </p:txBody>
        </p:sp>
        <p:sp>
          <p:nvSpPr>
            <p:cNvPr id="11" name="TextBox 10">
              <a:extLst>
                <a:ext uri="{FF2B5EF4-FFF2-40B4-BE49-F238E27FC236}">
                  <a16:creationId xmlns:a16="http://schemas.microsoft.com/office/drawing/2014/main" id="{35FD3D11-3FFA-4F85-0287-CD4D12B99A8B}"/>
                </a:ext>
              </a:extLst>
            </p:cNvPr>
            <p:cNvSpPr txBox="1"/>
            <p:nvPr/>
          </p:nvSpPr>
          <p:spPr>
            <a:xfrm>
              <a:off x="8368519" y="1160455"/>
              <a:ext cx="2788358" cy="369332"/>
            </a:xfrm>
            <a:prstGeom prst="rect">
              <a:avLst/>
            </a:prstGeom>
            <a:noFill/>
          </p:spPr>
          <p:txBody>
            <a:bodyPr wrap="square" rtlCol="0">
              <a:spAutoFit/>
            </a:bodyPr>
            <a:lstStyle/>
            <a:p>
              <a:pPr algn="ctr"/>
              <a:r>
                <a:rPr lang="en-US" dirty="0">
                  <a:highlight>
                    <a:srgbClr val="FFFFFF"/>
                  </a:highlight>
                  <a:latin typeface="Abadi" panose="020B0604020104020204" pitchFamily="34" charset="0"/>
                </a:rPr>
                <a:t>DIABETES</a:t>
              </a:r>
            </a:p>
          </p:txBody>
        </p:sp>
      </p:grpSp>
      <p:grpSp>
        <p:nvGrpSpPr>
          <p:cNvPr id="20" name="Group 19">
            <a:extLst>
              <a:ext uri="{FF2B5EF4-FFF2-40B4-BE49-F238E27FC236}">
                <a16:creationId xmlns:a16="http://schemas.microsoft.com/office/drawing/2014/main" id="{37C8329E-30E9-03E4-E5A2-EF4C20E724CA}"/>
              </a:ext>
            </a:extLst>
          </p:cNvPr>
          <p:cNvGrpSpPr/>
          <p:nvPr/>
        </p:nvGrpSpPr>
        <p:grpSpPr>
          <a:xfrm>
            <a:off x="473742" y="4070153"/>
            <a:ext cx="3486555" cy="2610675"/>
            <a:chOff x="473742" y="4070153"/>
            <a:chExt cx="3486555" cy="2610675"/>
          </a:xfrm>
        </p:grpSpPr>
        <p:sp>
          <p:nvSpPr>
            <p:cNvPr id="6" name="Freeform: Shape 5">
              <a:extLst>
                <a:ext uri="{FF2B5EF4-FFF2-40B4-BE49-F238E27FC236}">
                  <a16:creationId xmlns:a16="http://schemas.microsoft.com/office/drawing/2014/main" id="{A692697C-26D0-B204-010C-FEA2261EFB22}"/>
                </a:ext>
              </a:extLst>
            </p:cNvPr>
            <p:cNvSpPr/>
            <p:nvPr/>
          </p:nvSpPr>
          <p:spPr>
            <a:xfrm>
              <a:off x="473742" y="4588895"/>
              <a:ext cx="3486555" cy="2091933"/>
            </a:xfrm>
            <a:custGeom>
              <a:avLst/>
              <a:gdLst>
                <a:gd name="csX0" fmla="*/ 0 w 3486555"/>
                <a:gd name="csY0" fmla="*/ 0 h 2091933"/>
                <a:gd name="csX1" fmla="*/ 3486555 w 3486555"/>
                <a:gd name="csY1" fmla="*/ 0 h 2091933"/>
                <a:gd name="csX2" fmla="*/ 3486555 w 3486555"/>
                <a:gd name="csY2" fmla="*/ 2091933 h 2091933"/>
                <a:gd name="csX3" fmla="*/ 0 w 3486555"/>
                <a:gd name="csY3" fmla="*/ 2091933 h 2091933"/>
                <a:gd name="csX4" fmla="*/ 0 w 3486555"/>
                <a:gd name="csY4" fmla="*/ 0 h 2091933"/>
              </a:gdLst>
              <a:ahLst/>
              <a:cxnLst>
                <a:cxn ang="0">
                  <a:pos x="csX0" y="csY0"/>
                </a:cxn>
                <a:cxn ang="0">
                  <a:pos x="csX1" y="csY1"/>
                </a:cxn>
                <a:cxn ang="0">
                  <a:pos x="csX2" y="csY2"/>
                </a:cxn>
                <a:cxn ang="0">
                  <a:pos x="csX3" y="csY3"/>
                </a:cxn>
                <a:cxn ang="0">
                  <a:pos x="csX4" y="csY4"/>
                </a:cxn>
              </a:cxnLst>
              <a:rect l="l" t="t" r="r" b="b"/>
              <a:pathLst>
                <a:path w="3486555" h="2091933">
                  <a:moveTo>
                    <a:pt x="0" y="0"/>
                  </a:moveTo>
                  <a:lnTo>
                    <a:pt x="3486555" y="0"/>
                  </a:lnTo>
                  <a:lnTo>
                    <a:pt x="3486555" y="2091933"/>
                  </a:lnTo>
                  <a:lnTo>
                    <a:pt x="0" y="2091933"/>
                  </a:lnTo>
                  <a:lnTo>
                    <a:pt x="0" y="0"/>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Women make up </a:t>
              </a:r>
              <a:r>
                <a:rPr lang="en-US" sz="1700" b="1" kern="1200" dirty="0">
                  <a:solidFill>
                    <a:srgbClr val="C00000"/>
                  </a:solidFill>
                </a:rPr>
                <a:t>53% of people living with HIV</a:t>
              </a:r>
              <a:r>
                <a:rPr lang="en-US" sz="1700" kern="1200" dirty="0"/>
                <a:t> worldwide</a:t>
              </a:r>
            </a:p>
            <a:p>
              <a:pPr marL="0" lvl="0" indent="0" algn="ctr" defTabSz="755650">
                <a:lnSpc>
                  <a:spcPct val="90000"/>
                </a:lnSpc>
                <a:spcBef>
                  <a:spcPct val="0"/>
                </a:spcBef>
                <a:spcAft>
                  <a:spcPct val="35000"/>
                </a:spcAft>
                <a:buNone/>
              </a:pPr>
              <a:r>
                <a:rPr lang="en-US" sz="1700" kern="1200" dirty="0"/>
                <a:t>Faster progression to AIDS</a:t>
              </a:r>
            </a:p>
            <a:p>
              <a:pPr marL="0" lvl="0" indent="0" algn="ctr" defTabSz="755650">
                <a:lnSpc>
                  <a:spcPct val="90000"/>
                </a:lnSpc>
                <a:spcBef>
                  <a:spcPct val="0"/>
                </a:spcBef>
                <a:spcAft>
                  <a:spcPct val="35000"/>
                </a:spcAft>
                <a:buNone/>
              </a:pPr>
              <a:r>
                <a:rPr lang="en-US" sz="1700" b="1" kern="1200" dirty="0"/>
                <a:t>Sub-Saharan Africa:</a:t>
              </a:r>
              <a:r>
                <a:rPr lang="en-US" sz="1700" kern="1200" dirty="0"/>
                <a:t> adolescent girls and young women (15-24) are 3X more likely to acquire HIV than males their age</a:t>
              </a:r>
            </a:p>
          </p:txBody>
        </p:sp>
        <p:sp>
          <p:nvSpPr>
            <p:cNvPr id="13" name="TextBox 12">
              <a:extLst>
                <a:ext uri="{FF2B5EF4-FFF2-40B4-BE49-F238E27FC236}">
                  <a16:creationId xmlns:a16="http://schemas.microsoft.com/office/drawing/2014/main" id="{A53C8050-457F-BE81-507F-C17550B7E3CA}"/>
                </a:ext>
              </a:extLst>
            </p:cNvPr>
            <p:cNvSpPr txBox="1"/>
            <p:nvPr/>
          </p:nvSpPr>
          <p:spPr>
            <a:xfrm>
              <a:off x="677154" y="4070153"/>
              <a:ext cx="2968487" cy="369332"/>
            </a:xfrm>
            <a:prstGeom prst="rect">
              <a:avLst/>
            </a:prstGeom>
            <a:noFill/>
          </p:spPr>
          <p:txBody>
            <a:bodyPr wrap="square" rtlCol="0">
              <a:spAutoFit/>
            </a:bodyPr>
            <a:lstStyle/>
            <a:p>
              <a:pPr algn="ctr"/>
              <a:r>
                <a:rPr lang="en-US" dirty="0">
                  <a:highlight>
                    <a:srgbClr val="FFFFFF"/>
                  </a:highlight>
                  <a:latin typeface="Abadi" panose="020B0604020104020204" pitchFamily="34" charset="0"/>
                </a:rPr>
                <a:t>HIV/AIDS</a:t>
              </a:r>
              <a:endParaRPr lang="en-US" dirty="0">
                <a:highlight>
                  <a:srgbClr val="FFFFFF"/>
                </a:highlight>
              </a:endParaRPr>
            </a:p>
          </p:txBody>
        </p:sp>
      </p:grpSp>
      <p:grpSp>
        <p:nvGrpSpPr>
          <p:cNvPr id="21" name="Group 20">
            <a:extLst>
              <a:ext uri="{FF2B5EF4-FFF2-40B4-BE49-F238E27FC236}">
                <a16:creationId xmlns:a16="http://schemas.microsoft.com/office/drawing/2014/main" id="{1AC0A8B3-49E9-3170-9115-D4964E3D9578}"/>
              </a:ext>
            </a:extLst>
          </p:cNvPr>
          <p:cNvGrpSpPr/>
          <p:nvPr/>
        </p:nvGrpSpPr>
        <p:grpSpPr>
          <a:xfrm>
            <a:off x="4234759" y="4084276"/>
            <a:ext cx="3486555" cy="2596552"/>
            <a:chOff x="4234759" y="4084276"/>
            <a:chExt cx="3486555" cy="2596552"/>
          </a:xfrm>
        </p:grpSpPr>
        <p:sp>
          <p:nvSpPr>
            <p:cNvPr id="3" name="Freeform: Shape 2">
              <a:extLst>
                <a:ext uri="{FF2B5EF4-FFF2-40B4-BE49-F238E27FC236}">
                  <a16:creationId xmlns:a16="http://schemas.microsoft.com/office/drawing/2014/main" id="{3A9C24DF-EAED-C9FD-1FB4-E76200DBBA46}"/>
                </a:ext>
              </a:extLst>
            </p:cNvPr>
            <p:cNvSpPr/>
            <p:nvPr/>
          </p:nvSpPr>
          <p:spPr>
            <a:xfrm>
              <a:off x="4234759" y="4588895"/>
              <a:ext cx="3486555" cy="2091933"/>
            </a:xfrm>
            <a:custGeom>
              <a:avLst/>
              <a:gdLst>
                <a:gd name="csX0" fmla="*/ 0 w 3486555"/>
                <a:gd name="csY0" fmla="*/ 0 h 2091933"/>
                <a:gd name="csX1" fmla="*/ 3486555 w 3486555"/>
                <a:gd name="csY1" fmla="*/ 0 h 2091933"/>
                <a:gd name="csX2" fmla="*/ 3486555 w 3486555"/>
                <a:gd name="csY2" fmla="*/ 2091933 h 2091933"/>
                <a:gd name="csX3" fmla="*/ 0 w 3486555"/>
                <a:gd name="csY3" fmla="*/ 2091933 h 2091933"/>
                <a:gd name="csX4" fmla="*/ 0 w 3486555"/>
                <a:gd name="csY4" fmla="*/ 0 h 2091933"/>
              </a:gdLst>
              <a:ahLst/>
              <a:cxnLst>
                <a:cxn ang="0">
                  <a:pos x="csX0" y="csY0"/>
                </a:cxn>
                <a:cxn ang="0">
                  <a:pos x="csX1" y="csY1"/>
                </a:cxn>
                <a:cxn ang="0">
                  <a:pos x="csX2" y="csY2"/>
                </a:cxn>
                <a:cxn ang="0">
                  <a:pos x="csX3" y="csY3"/>
                </a:cxn>
                <a:cxn ang="0">
                  <a:pos x="csX4" y="csY4"/>
                </a:cxn>
              </a:cxnLst>
              <a:rect l="l" t="t" r="r" b="b"/>
              <a:pathLst>
                <a:path w="3486555" h="2091933">
                  <a:moveTo>
                    <a:pt x="0" y="0"/>
                  </a:moveTo>
                  <a:lnTo>
                    <a:pt x="3486555" y="0"/>
                  </a:lnTo>
                  <a:lnTo>
                    <a:pt x="3486555" y="2091933"/>
                  </a:lnTo>
                  <a:lnTo>
                    <a:pt x="0" y="2091933"/>
                  </a:lnTo>
                  <a:lnTo>
                    <a:pt x="0" y="0"/>
                  </a:lnTo>
                  <a:close/>
                </a:path>
              </a:pathLst>
            </a:custGeom>
            <a:solidFill>
              <a:srgbClr val="00B050"/>
            </a:solidFill>
            <a:ln>
              <a:solidFill>
                <a:schemeClr val="accent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dirty="0"/>
                <a:t>Limited autonomy and decision-making</a:t>
              </a:r>
            </a:p>
            <a:p>
              <a:pPr lvl="0" algn="ctr" defTabSz="755650">
                <a:lnSpc>
                  <a:spcPct val="90000"/>
                </a:lnSpc>
                <a:spcBef>
                  <a:spcPct val="0"/>
                </a:spcBef>
                <a:spcAft>
                  <a:spcPct val="35000"/>
                </a:spcAft>
              </a:pPr>
              <a:r>
                <a:rPr lang="en-US" dirty="0"/>
                <a:t> Inadequate access to family planning and care</a:t>
              </a:r>
            </a:p>
            <a:p>
              <a:pPr lvl="0" algn="ctr" defTabSz="755650">
                <a:lnSpc>
                  <a:spcPct val="90000"/>
                </a:lnSpc>
                <a:spcBef>
                  <a:spcPct val="0"/>
                </a:spcBef>
                <a:spcAft>
                  <a:spcPct val="35000"/>
                </a:spcAft>
              </a:pPr>
              <a:r>
                <a:rPr lang="en-US" dirty="0"/>
                <a:t>STDs/HIV</a:t>
              </a:r>
            </a:p>
            <a:p>
              <a:pPr lvl="0" algn="ctr" defTabSz="755650">
                <a:lnSpc>
                  <a:spcPct val="90000"/>
                </a:lnSpc>
                <a:spcBef>
                  <a:spcPct val="0"/>
                </a:spcBef>
                <a:spcAft>
                  <a:spcPct val="35000"/>
                </a:spcAft>
              </a:pPr>
              <a:r>
                <a:rPr lang="en-US" dirty="0"/>
                <a:t>Unintended pregnancies, high maternal mortality</a:t>
              </a:r>
            </a:p>
          </p:txBody>
        </p:sp>
        <p:sp>
          <p:nvSpPr>
            <p:cNvPr id="15" name="TextBox 14">
              <a:extLst>
                <a:ext uri="{FF2B5EF4-FFF2-40B4-BE49-F238E27FC236}">
                  <a16:creationId xmlns:a16="http://schemas.microsoft.com/office/drawing/2014/main" id="{0644B76A-3087-7BA5-9CB9-83D02A9855D4}"/>
                </a:ext>
              </a:extLst>
            </p:cNvPr>
            <p:cNvSpPr txBox="1"/>
            <p:nvPr/>
          </p:nvSpPr>
          <p:spPr>
            <a:xfrm>
              <a:off x="4465034" y="4084276"/>
              <a:ext cx="2968487" cy="369332"/>
            </a:xfrm>
            <a:prstGeom prst="rect">
              <a:avLst/>
            </a:prstGeom>
            <a:noFill/>
          </p:spPr>
          <p:txBody>
            <a:bodyPr wrap="square" rtlCol="0">
              <a:spAutoFit/>
            </a:bodyPr>
            <a:lstStyle/>
            <a:p>
              <a:pPr algn="ctr"/>
              <a:r>
                <a:rPr lang="en-US" dirty="0">
                  <a:highlight>
                    <a:srgbClr val="FFFFFF"/>
                  </a:highlight>
                  <a:latin typeface="Abadi" panose="020B0604020104020204" pitchFamily="34" charset="0"/>
                </a:rPr>
                <a:t>REPRODUCTIVE HEALTH</a:t>
              </a:r>
              <a:endParaRPr lang="en-US" dirty="0">
                <a:highlight>
                  <a:srgbClr val="FFFFFF"/>
                </a:highlight>
              </a:endParaRPr>
            </a:p>
          </p:txBody>
        </p:sp>
      </p:grpSp>
      <p:sp>
        <p:nvSpPr>
          <p:cNvPr id="16" name="TextBox 15">
            <a:extLst>
              <a:ext uri="{FF2B5EF4-FFF2-40B4-BE49-F238E27FC236}">
                <a16:creationId xmlns:a16="http://schemas.microsoft.com/office/drawing/2014/main" id="{DADAEF52-8B31-5846-3ADE-9F1311668F0A}"/>
              </a:ext>
            </a:extLst>
          </p:cNvPr>
          <p:cNvSpPr txBox="1"/>
          <p:nvPr/>
        </p:nvSpPr>
        <p:spPr>
          <a:xfrm>
            <a:off x="8368519" y="4084276"/>
            <a:ext cx="2968487" cy="369332"/>
          </a:xfrm>
          <a:prstGeom prst="rect">
            <a:avLst/>
          </a:prstGeom>
          <a:noFill/>
        </p:spPr>
        <p:txBody>
          <a:bodyPr wrap="square" rtlCol="0">
            <a:spAutoFit/>
          </a:bodyPr>
          <a:lstStyle/>
          <a:p>
            <a:pPr algn="ctr"/>
            <a:r>
              <a:rPr lang="en-US" dirty="0">
                <a:highlight>
                  <a:srgbClr val="FFFFFF"/>
                </a:highlight>
                <a:latin typeface="Abadi" panose="020B0604020104020204" pitchFamily="34" charset="0"/>
              </a:rPr>
              <a:t>MENTAL HEALTH</a:t>
            </a:r>
            <a:endParaRPr lang="en-US" dirty="0">
              <a:highlight>
                <a:srgbClr val="FFFFFF"/>
              </a:highlight>
            </a:endParaRPr>
          </a:p>
        </p:txBody>
      </p:sp>
    </p:spTree>
    <p:extLst>
      <p:ext uri="{BB962C8B-B14F-4D97-AF65-F5344CB8AC3E}">
        <p14:creationId xmlns:p14="http://schemas.microsoft.com/office/powerpoint/2010/main" val="357990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dissolv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C620A-6AB9-FAFF-2235-EF898E401020}"/>
              </a:ext>
            </a:extLst>
          </p:cNvPr>
          <p:cNvSpPr>
            <a:spLocks noGrp="1"/>
          </p:cNvSpPr>
          <p:nvPr>
            <p:ph type="ctrTitle"/>
          </p:nvPr>
        </p:nvSpPr>
        <p:spPr>
          <a:xfrm>
            <a:off x="767864" y="440766"/>
            <a:ext cx="10855175" cy="586583"/>
          </a:xfrm>
        </p:spPr>
        <p:txBody>
          <a:bodyPr>
            <a:normAutofit fontScale="90000"/>
          </a:bodyPr>
          <a:lstStyle/>
          <a:p>
            <a:r>
              <a:rPr lang="en-US" dirty="0"/>
              <a:t>Factors associated with the Gender health gap</a:t>
            </a:r>
          </a:p>
        </p:txBody>
      </p:sp>
      <p:sp>
        <p:nvSpPr>
          <p:cNvPr id="3" name="Content Placeholder 2">
            <a:extLst>
              <a:ext uri="{FF2B5EF4-FFF2-40B4-BE49-F238E27FC236}">
                <a16:creationId xmlns:a16="http://schemas.microsoft.com/office/drawing/2014/main" id="{A17A4CFD-3063-B585-1C77-2E9796BE859C}"/>
              </a:ext>
            </a:extLst>
          </p:cNvPr>
          <p:cNvSpPr>
            <a:spLocks noGrp="1"/>
          </p:cNvSpPr>
          <p:nvPr>
            <p:ph sz="quarter" idx="14"/>
          </p:nvPr>
        </p:nvSpPr>
        <p:spPr>
          <a:xfrm>
            <a:off x="205409" y="2001292"/>
            <a:ext cx="7348332" cy="4194099"/>
          </a:xfrm>
        </p:spPr>
        <p:txBody>
          <a:bodyPr>
            <a:normAutofit/>
          </a:bodyPr>
          <a:lstStyle/>
          <a:p>
            <a:pPr marL="514350" indent="-514350">
              <a:buFont typeface="+mj-lt"/>
              <a:buAutoNum type="arabicPeriod"/>
            </a:pPr>
            <a:r>
              <a:rPr lang="en-US" b="1" i="1" dirty="0"/>
              <a:t>Research studies do </a:t>
            </a:r>
            <a:r>
              <a:rPr lang="en-US" b="1" i="1" u="sng" dirty="0"/>
              <a:t>not</a:t>
            </a:r>
            <a:r>
              <a:rPr lang="en-US" b="1" i="1" dirty="0"/>
              <a:t> acknowledge gender differences </a:t>
            </a:r>
          </a:p>
          <a:p>
            <a:pPr marL="514350" indent="-514350">
              <a:buFont typeface="+mj-lt"/>
              <a:buAutoNum type="arabicPeriod"/>
            </a:pPr>
            <a:r>
              <a:rPr lang="en-US" b="1" i="1" dirty="0"/>
              <a:t>There is </a:t>
            </a:r>
            <a:r>
              <a:rPr lang="en-US" b="1" i="1" u="sng" dirty="0"/>
              <a:t>not</a:t>
            </a:r>
            <a:r>
              <a:rPr lang="en-US" b="1" i="1" dirty="0"/>
              <a:t> enough essential data about women’s health </a:t>
            </a:r>
          </a:p>
          <a:p>
            <a:pPr marL="514350" indent="-514350">
              <a:buFont typeface="+mj-lt"/>
              <a:buAutoNum type="arabicPeriod"/>
            </a:pPr>
            <a:r>
              <a:rPr lang="en-US" b="1" i="1" dirty="0"/>
              <a:t>Inequalities in healthcare delivery</a:t>
            </a:r>
            <a:endParaRPr lang="en-US" dirty="0"/>
          </a:p>
        </p:txBody>
      </p:sp>
      <p:pic>
        <p:nvPicPr>
          <p:cNvPr id="5" name="Picture 4">
            <a:extLst>
              <a:ext uri="{FF2B5EF4-FFF2-40B4-BE49-F238E27FC236}">
                <a16:creationId xmlns:a16="http://schemas.microsoft.com/office/drawing/2014/main" id="{0862C471-43B5-BD0D-1324-35EC4E12A939}"/>
              </a:ext>
            </a:extLst>
          </p:cNvPr>
          <p:cNvPicPr>
            <a:picLocks noChangeAspect="1"/>
          </p:cNvPicPr>
          <p:nvPr/>
        </p:nvPicPr>
        <p:blipFill>
          <a:blip r:embed="rId3"/>
          <a:stretch>
            <a:fillRect/>
          </a:stretch>
        </p:blipFill>
        <p:spPr>
          <a:xfrm>
            <a:off x="8350937" y="1746138"/>
            <a:ext cx="2992924" cy="2332830"/>
          </a:xfrm>
          <a:prstGeom prst="rect">
            <a:avLst/>
          </a:prstGeom>
        </p:spPr>
      </p:pic>
      <p:grpSp>
        <p:nvGrpSpPr>
          <p:cNvPr id="10" name="Group 9">
            <a:extLst>
              <a:ext uri="{FF2B5EF4-FFF2-40B4-BE49-F238E27FC236}">
                <a16:creationId xmlns:a16="http://schemas.microsoft.com/office/drawing/2014/main" id="{FB9CD832-8CB0-8781-7E82-2DE979AFD5F4}"/>
              </a:ext>
            </a:extLst>
          </p:cNvPr>
          <p:cNvGrpSpPr/>
          <p:nvPr/>
        </p:nvGrpSpPr>
        <p:grpSpPr>
          <a:xfrm>
            <a:off x="7879601" y="4287078"/>
            <a:ext cx="4053982" cy="2404329"/>
            <a:chOff x="7879601" y="4287078"/>
            <a:chExt cx="4053982" cy="2404329"/>
          </a:xfrm>
        </p:grpSpPr>
        <p:pic>
          <p:nvPicPr>
            <p:cNvPr id="7" name="Picture 6">
              <a:extLst>
                <a:ext uri="{FF2B5EF4-FFF2-40B4-BE49-F238E27FC236}">
                  <a16:creationId xmlns:a16="http://schemas.microsoft.com/office/drawing/2014/main" id="{147D4A33-705F-7645-360B-E91976EBDB90}"/>
                </a:ext>
              </a:extLst>
            </p:cNvPr>
            <p:cNvPicPr>
              <a:picLocks noChangeAspect="1"/>
            </p:cNvPicPr>
            <p:nvPr/>
          </p:nvPicPr>
          <p:blipFill>
            <a:blip r:embed="rId4"/>
            <a:srcRect t="5134" r="1144"/>
            <a:stretch>
              <a:fillRect/>
            </a:stretch>
          </p:blipFill>
          <p:spPr>
            <a:xfrm>
              <a:off x="7879601" y="4287078"/>
              <a:ext cx="4053982" cy="1191754"/>
            </a:xfrm>
            <a:prstGeom prst="rect">
              <a:avLst/>
            </a:prstGeom>
          </p:spPr>
        </p:pic>
        <p:pic>
          <p:nvPicPr>
            <p:cNvPr id="9" name="Picture 8">
              <a:extLst>
                <a:ext uri="{FF2B5EF4-FFF2-40B4-BE49-F238E27FC236}">
                  <a16:creationId xmlns:a16="http://schemas.microsoft.com/office/drawing/2014/main" id="{A3F78657-FA8B-B7E1-8A28-1001B4A126CE}"/>
                </a:ext>
              </a:extLst>
            </p:cNvPr>
            <p:cNvPicPr>
              <a:picLocks noChangeAspect="1"/>
            </p:cNvPicPr>
            <p:nvPr/>
          </p:nvPicPr>
          <p:blipFill>
            <a:blip r:embed="rId5"/>
            <a:stretch>
              <a:fillRect/>
            </a:stretch>
          </p:blipFill>
          <p:spPr>
            <a:xfrm>
              <a:off x="7879601" y="5559632"/>
              <a:ext cx="4053982" cy="1131775"/>
            </a:xfrm>
            <a:prstGeom prst="rect">
              <a:avLst/>
            </a:prstGeom>
          </p:spPr>
        </p:pic>
      </p:grpSp>
    </p:spTree>
    <p:extLst>
      <p:ext uri="{BB962C8B-B14F-4D97-AF65-F5344CB8AC3E}">
        <p14:creationId xmlns:p14="http://schemas.microsoft.com/office/powerpoint/2010/main" val="301201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DB2D8-0326-B7A0-F504-84DFC34B6259}"/>
              </a:ext>
            </a:extLst>
          </p:cNvPr>
          <p:cNvSpPr>
            <a:spLocks noGrp="1"/>
          </p:cNvSpPr>
          <p:nvPr>
            <p:ph type="ctrTitle"/>
          </p:nvPr>
        </p:nvSpPr>
        <p:spPr>
          <a:xfrm>
            <a:off x="324464" y="132735"/>
            <a:ext cx="4682613" cy="1710813"/>
          </a:xfrm>
        </p:spPr>
        <p:txBody>
          <a:bodyPr>
            <a:normAutofit/>
          </a:bodyPr>
          <a:lstStyle/>
          <a:p>
            <a:r>
              <a:rPr lang="en-US" dirty="0"/>
              <a:t>Social &amp; Structural Determinants of Health</a:t>
            </a:r>
          </a:p>
        </p:txBody>
      </p:sp>
      <p:pic>
        <p:nvPicPr>
          <p:cNvPr id="5" name="Content Placeholder 4">
            <a:extLst>
              <a:ext uri="{FF2B5EF4-FFF2-40B4-BE49-F238E27FC236}">
                <a16:creationId xmlns:a16="http://schemas.microsoft.com/office/drawing/2014/main" id="{884D44BD-6884-066A-15A9-0168170F5109}"/>
              </a:ext>
            </a:extLst>
          </p:cNvPr>
          <p:cNvPicPr>
            <a:picLocks noGrp="1" noChangeAspect="1"/>
          </p:cNvPicPr>
          <p:nvPr>
            <p:ph sz="quarter" idx="14"/>
          </p:nvPr>
        </p:nvPicPr>
        <p:blipFill>
          <a:blip r:embed="rId2"/>
          <a:srcRect t="1418"/>
          <a:stretch>
            <a:fillRect/>
          </a:stretch>
        </p:blipFill>
        <p:spPr>
          <a:xfrm>
            <a:off x="5007077" y="63793"/>
            <a:ext cx="6337783" cy="6730414"/>
          </a:xfrm>
          <a:prstGeom prst="rect">
            <a:avLst/>
          </a:prstGeom>
        </p:spPr>
      </p:pic>
      <p:sp>
        <p:nvSpPr>
          <p:cNvPr id="7" name="Text Placeholder 2">
            <a:extLst>
              <a:ext uri="{FF2B5EF4-FFF2-40B4-BE49-F238E27FC236}">
                <a16:creationId xmlns:a16="http://schemas.microsoft.com/office/drawing/2014/main" id="{04FC1385-426B-CED9-F63C-1455E70574C3}"/>
              </a:ext>
            </a:extLst>
          </p:cNvPr>
          <p:cNvSpPr txBox="1">
            <a:spLocks/>
          </p:cNvSpPr>
          <p:nvPr/>
        </p:nvSpPr>
        <p:spPr>
          <a:xfrm>
            <a:off x="377778" y="3481598"/>
            <a:ext cx="4172099" cy="24546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SAFETY: gender-based violence (e.g., IPV)</a:t>
            </a:r>
          </a:p>
          <a:p>
            <a:r>
              <a:rPr lang="en-US" sz="2400" dirty="0"/>
              <a:t>EDUCATION: digital health literacy &amp; access</a:t>
            </a:r>
          </a:p>
          <a:p>
            <a:r>
              <a:rPr lang="en-US" sz="2400" dirty="0"/>
              <a:t>CULTURE/SOCIAL:  family responsibilities</a:t>
            </a:r>
          </a:p>
          <a:p>
            <a:endParaRPr lang="en-US" sz="2400" dirty="0"/>
          </a:p>
        </p:txBody>
      </p:sp>
    </p:spTree>
    <p:extLst>
      <p:ext uri="{BB962C8B-B14F-4D97-AF65-F5344CB8AC3E}">
        <p14:creationId xmlns:p14="http://schemas.microsoft.com/office/powerpoint/2010/main" val="1272309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8">
            <a:extLst>
              <a:ext uri="{FF2B5EF4-FFF2-40B4-BE49-F238E27FC236}">
                <a16:creationId xmlns:a16="http://schemas.microsoft.com/office/drawing/2014/main" id="{68FF406E-5AC6-E939-6A0E-215099513351}"/>
              </a:ext>
            </a:extLst>
          </p:cNvPr>
          <p:cNvPicPr>
            <a:picLocks noChangeAspect="1"/>
          </p:cNvPicPr>
          <p:nvPr/>
        </p:nvPicPr>
        <p:blipFill>
          <a:blip r:embed="rId2"/>
          <a:stretch>
            <a:fillRect/>
          </a:stretch>
        </p:blipFill>
        <p:spPr>
          <a:xfrm>
            <a:off x="4585253" y="-8529"/>
            <a:ext cx="7321826" cy="6866529"/>
          </a:xfrm>
          <a:prstGeom prst="rect">
            <a:avLst/>
          </a:prstGeom>
        </p:spPr>
      </p:pic>
    </p:spTree>
    <p:extLst>
      <p:ext uri="{BB962C8B-B14F-4D97-AF65-F5344CB8AC3E}">
        <p14:creationId xmlns:p14="http://schemas.microsoft.com/office/powerpoint/2010/main" val="1212054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E8501757-1E71-5566-F9F3-3F547C885ACE}"/>
              </a:ext>
            </a:extLst>
          </p:cNvPr>
          <p:cNvSpPr>
            <a:spLocks noGrp="1"/>
          </p:cNvSpPr>
          <p:nvPr>
            <p:ph sz="quarter" idx="14"/>
          </p:nvPr>
        </p:nvSpPr>
        <p:spPr>
          <a:xfrm>
            <a:off x="573044" y="2328748"/>
            <a:ext cx="11402646" cy="4203020"/>
          </a:xfrm>
        </p:spPr>
        <p:txBody>
          <a:bodyPr>
            <a:normAutofit fontScale="85000" lnSpcReduction="20000"/>
          </a:bodyPr>
          <a:lstStyle/>
          <a:p>
            <a:r>
              <a:rPr lang="en-US" sz="2800" b="1" dirty="0"/>
              <a:t>Side event: </a:t>
            </a:r>
          </a:p>
          <a:p>
            <a:r>
              <a:rPr lang="en-US" sz="2800" b="1" dirty="0"/>
              <a:t>“Justice in the Digital Age: Advancing Women's Right to Health in Low-Literacy and Digitally Excluded Contexts”</a:t>
            </a:r>
            <a:endParaRPr lang="en-US" sz="2800" dirty="0"/>
          </a:p>
          <a:p>
            <a:endParaRPr lang="en-US" sz="2000" b="1" dirty="0"/>
          </a:p>
          <a:p>
            <a:r>
              <a:rPr lang="en-US" sz="2400" dirty="0"/>
              <a:t>Date: 19  March 2026</a:t>
            </a:r>
          </a:p>
          <a:p>
            <a:r>
              <a:rPr lang="en-US" sz="2400" dirty="0"/>
              <a:t>Time: 11:30 am - 12:30 pm</a:t>
            </a:r>
          </a:p>
          <a:p>
            <a:r>
              <a:rPr lang="en-US" sz="2400" dirty="0"/>
              <a:t>Venue:  United Nations Headquarters, New York, Conference Room 8</a:t>
            </a:r>
          </a:p>
          <a:p>
            <a:r>
              <a:rPr lang="en-US" sz="2400" dirty="0"/>
              <a:t>Missions: Greece, Portugal, and Brazil</a:t>
            </a:r>
          </a:p>
          <a:p>
            <a:endParaRPr lang="en-US" dirty="0"/>
          </a:p>
        </p:txBody>
      </p:sp>
      <p:pic>
        <p:nvPicPr>
          <p:cNvPr id="17" name="Picture 16">
            <a:extLst>
              <a:ext uri="{FF2B5EF4-FFF2-40B4-BE49-F238E27FC236}">
                <a16:creationId xmlns:a16="http://schemas.microsoft.com/office/drawing/2014/main" id="{C0ECA439-80AA-0D04-18DF-5275A417BF62}"/>
              </a:ext>
            </a:extLst>
          </p:cNvPr>
          <p:cNvPicPr>
            <a:picLocks noChangeAspect="1"/>
          </p:cNvPicPr>
          <p:nvPr/>
        </p:nvPicPr>
        <p:blipFill>
          <a:blip r:embed="rId3"/>
          <a:stretch>
            <a:fillRect/>
          </a:stretch>
        </p:blipFill>
        <p:spPr>
          <a:xfrm>
            <a:off x="586277" y="326232"/>
            <a:ext cx="4329600" cy="1705528"/>
          </a:xfrm>
          <a:prstGeom prst="rect">
            <a:avLst/>
          </a:prstGeom>
        </p:spPr>
      </p:pic>
      <p:pic>
        <p:nvPicPr>
          <p:cNvPr id="3" name="Picture 2">
            <a:extLst>
              <a:ext uri="{FF2B5EF4-FFF2-40B4-BE49-F238E27FC236}">
                <a16:creationId xmlns:a16="http://schemas.microsoft.com/office/drawing/2014/main" id="{F6DB41C1-1C09-82BC-8253-21AC89A2D977}"/>
              </a:ext>
            </a:extLst>
          </p:cNvPr>
          <p:cNvPicPr>
            <a:picLocks noChangeAspect="1"/>
          </p:cNvPicPr>
          <p:nvPr/>
        </p:nvPicPr>
        <p:blipFill>
          <a:blip r:embed="rId4"/>
          <a:stretch>
            <a:fillRect/>
          </a:stretch>
        </p:blipFill>
        <p:spPr>
          <a:xfrm>
            <a:off x="7747947" y="326232"/>
            <a:ext cx="4227743" cy="861706"/>
          </a:xfrm>
          <a:prstGeom prst="rect">
            <a:avLst/>
          </a:prstGeom>
        </p:spPr>
      </p:pic>
    </p:spTree>
    <p:extLst>
      <p:ext uri="{BB962C8B-B14F-4D97-AF65-F5344CB8AC3E}">
        <p14:creationId xmlns:p14="http://schemas.microsoft.com/office/powerpoint/2010/main" val="1389412014"/>
      </p:ext>
    </p:extLst>
  </p:cSld>
  <p:clrMapOvr>
    <a:masterClrMapping/>
  </p:clrMapOvr>
</p:sld>
</file>

<file path=ppt/theme/theme1.xml><?xml version="1.0" encoding="utf-8"?>
<a:theme xmlns:a="http://schemas.openxmlformats.org/drawingml/2006/main" name="Custom">
  <a:themeElements>
    <a:clrScheme name="Custom 18">
      <a:dk1>
        <a:sysClr val="windowText" lastClr="000000"/>
      </a:dk1>
      <a:lt1>
        <a:sysClr val="window" lastClr="FFFFFF"/>
      </a:lt1>
      <a:dk2>
        <a:srgbClr val="44546A"/>
      </a:dk2>
      <a:lt2>
        <a:srgbClr val="E7E6E6"/>
      </a:lt2>
      <a:accent1>
        <a:srgbClr val="4472C4"/>
      </a:accent1>
      <a:accent2>
        <a:srgbClr val="D4D0E9"/>
      </a:accent2>
      <a:accent3>
        <a:srgbClr val="0070C0"/>
      </a:accent3>
      <a:accent4>
        <a:srgbClr val="FFC000"/>
      </a:accent4>
      <a:accent5>
        <a:srgbClr val="362795"/>
      </a:accent5>
      <a:accent6>
        <a:srgbClr val="70AD47"/>
      </a:accent6>
      <a:hlink>
        <a:srgbClr val="85DFFF"/>
      </a:hlink>
      <a:folHlink>
        <a:srgbClr val="00B0F0"/>
      </a:folHlink>
    </a:clrScheme>
    <a:fontScheme name="Custom 61">
      <a:majorFont>
        <a:latin typeface="Batang"/>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45175639_Win32_SL_V3" id="{E3BABE8A-5E36-4CEB-8367-07951D61F935}" vid="{CBF2C544-30BB-46F6-928C-1C11FB7997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52DE45-47B9-4C22-9454-5409ECF862A8}">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592CD2CA-20AA-4B25-93DB-19BA823DE1CA}">
  <ds:schemaRefs>
    <ds:schemaRef ds:uri="http://schemas.microsoft.com/sharepoint/v3/contenttype/forms"/>
  </ds:schemaRefs>
</ds:datastoreItem>
</file>

<file path=customXml/itemProps3.xml><?xml version="1.0" encoding="utf-8"?>
<ds:datastoreItem xmlns:ds="http://schemas.openxmlformats.org/officeDocument/2006/customXml" ds:itemID="{9AB8E904-A4D1-44E3-A5C0-8B2587D6E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{A7227041-3B45-4F2B-90F3-32A47EDBAE0C}TFc3dd04ac-d4f9-45c9-9d02-16ef7edf8b73d8954407_win32-ac112f0227dc</Template>
  <TotalTime>416</TotalTime>
  <Words>854</Words>
  <Application>Microsoft Office PowerPoint</Application>
  <PresentationFormat>Widescreen</PresentationFormat>
  <Paragraphs>84</Paragraphs>
  <Slides>11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Batang</vt:lpstr>
      <vt:lpstr>Abadi</vt:lpstr>
      <vt:lpstr>Arial</vt:lpstr>
      <vt:lpstr>Calibri</vt:lpstr>
      <vt:lpstr>Corbel</vt:lpstr>
      <vt:lpstr>Times New Roman</vt:lpstr>
      <vt:lpstr>Wingdings</vt:lpstr>
      <vt:lpstr>Custom</vt:lpstr>
      <vt:lpstr> BridGing the Health GAP  FOR women &amp; Girls</vt:lpstr>
      <vt:lpstr>PowerPoint Presentation</vt:lpstr>
      <vt:lpstr>PowerPoint Presentation</vt:lpstr>
      <vt:lpstr>The Scope of the problem</vt:lpstr>
      <vt:lpstr>Gender differences in Morbidity &amp; MORTALITY</vt:lpstr>
      <vt:lpstr>Factors associated with the Gender health gap</vt:lpstr>
      <vt:lpstr>Social &amp; Structural Determinants of Health</vt:lpstr>
      <vt:lpstr>PowerPoint Presentation</vt:lpstr>
      <vt:lpstr>PowerPoint Presentation</vt:lpstr>
      <vt:lpstr>Objectives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Graciela Soto</dc:creator>
  <cp:lastModifiedBy>Graciela Soto</cp:lastModifiedBy>
  <cp:revision>30</cp:revision>
  <dcterms:created xsi:type="dcterms:W3CDTF">2026-02-15T20:15:23Z</dcterms:created>
  <dcterms:modified xsi:type="dcterms:W3CDTF">2026-02-25T14:48:14Z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